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4"/>
  </p:sldMasterIdLst>
  <p:notesMasterIdLst>
    <p:notesMasterId r:id="rId19"/>
  </p:notesMasterIdLst>
  <p:sldIdLst>
    <p:sldId id="533" r:id="rId5"/>
    <p:sldId id="554" r:id="rId6"/>
    <p:sldId id="557" r:id="rId7"/>
    <p:sldId id="566" r:id="rId8"/>
    <p:sldId id="546" r:id="rId9"/>
    <p:sldId id="547" r:id="rId10"/>
    <p:sldId id="548" r:id="rId11"/>
    <p:sldId id="549" r:id="rId12"/>
    <p:sldId id="551" r:id="rId13"/>
    <p:sldId id="550" r:id="rId14"/>
    <p:sldId id="563" r:id="rId15"/>
    <p:sldId id="564" r:id="rId16"/>
    <p:sldId id="567" r:id="rId17"/>
    <p:sldId id="553" r:id="rId18"/>
  </p:sldIdLst>
  <p:sldSz cx="11379200" cy="6400800"/>
  <p:notesSz cx="6858000" cy="9144000"/>
  <p:defaultTextStyle>
    <a:defPPr>
      <a:defRPr lang="en-US"/>
    </a:defPPr>
    <a:lvl1pPr marL="0" algn="l" defTabSz="779069" rtl="0" eaLnBrk="1" latinLnBrk="0" hangingPunct="1">
      <a:defRPr sz="1534" kern="1200">
        <a:solidFill>
          <a:schemeClr val="tx1"/>
        </a:solidFill>
        <a:latin typeface="+mn-lt"/>
        <a:ea typeface="+mn-ea"/>
        <a:cs typeface="+mn-cs"/>
      </a:defRPr>
    </a:lvl1pPr>
    <a:lvl2pPr marL="389534" algn="l" defTabSz="779069" rtl="0" eaLnBrk="1" latinLnBrk="0" hangingPunct="1">
      <a:defRPr sz="1534" kern="1200">
        <a:solidFill>
          <a:schemeClr val="tx1"/>
        </a:solidFill>
        <a:latin typeface="+mn-lt"/>
        <a:ea typeface="+mn-ea"/>
        <a:cs typeface="+mn-cs"/>
      </a:defRPr>
    </a:lvl2pPr>
    <a:lvl3pPr marL="779069" algn="l" defTabSz="779069" rtl="0" eaLnBrk="1" latinLnBrk="0" hangingPunct="1">
      <a:defRPr sz="1534" kern="1200">
        <a:solidFill>
          <a:schemeClr val="tx1"/>
        </a:solidFill>
        <a:latin typeface="+mn-lt"/>
        <a:ea typeface="+mn-ea"/>
        <a:cs typeface="+mn-cs"/>
      </a:defRPr>
    </a:lvl3pPr>
    <a:lvl4pPr marL="1168603" algn="l" defTabSz="779069" rtl="0" eaLnBrk="1" latinLnBrk="0" hangingPunct="1">
      <a:defRPr sz="1534" kern="1200">
        <a:solidFill>
          <a:schemeClr val="tx1"/>
        </a:solidFill>
        <a:latin typeface="+mn-lt"/>
        <a:ea typeface="+mn-ea"/>
        <a:cs typeface="+mn-cs"/>
      </a:defRPr>
    </a:lvl4pPr>
    <a:lvl5pPr marL="1558138" algn="l" defTabSz="779069" rtl="0" eaLnBrk="1" latinLnBrk="0" hangingPunct="1">
      <a:defRPr sz="1534" kern="1200">
        <a:solidFill>
          <a:schemeClr val="tx1"/>
        </a:solidFill>
        <a:latin typeface="+mn-lt"/>
        <a:ea typeface="+mn-ea"/>
        <a:cs typeface="+mn-cs"/>
      </a:defRPr>
    </a:lvl5pPr>
    <a:lvl6pPr marL="1947672" algn="l" defTabSz="779069" rtl="0" eaLnBrk="1" latinLnBrk="0" hangingPunct="1">
      <a:defRPr sz="1534" kern="1200">
        <a:solidFill>
          <a:schemeClr val="tx1"/>
        </a:solidFill>
        <a:latin typeface="+mn-lt"/>
        <a:ea typeface="+mn-ea"/>
        <a:cs typeface="+mn-cs"/>
      </a:defRPr>
    </a:lvl6pPr>
    <a:lvl7pPr marL="2337206" algn="l" defTabSz="779069" rtl="0" eaLnBrk="1" latinLnBrk="0" hangingPunct="1">
      <a:defRPr sz="1534" kern="1200">
        <a:solidFill>
          <a:schemeClr val="tx1"/>
        </a:solidFill>
        <a:latin typeface="+mn-lt"/>
        <a:ea typeface="+mn-ea"/>
        <a:cs typeface="+mn-cs"/>
      </a:defRPr>
    </a:lvl7pPr>
    <a:lvl8pPr marL="2726741" algn="l" defTabSz="779069" rtl="0" eaLnBrk="1" latinLnBrk="0" hangingPunct="1">
      <a:defRPr sz="1534" kern="1200">
        <a:solidFill>
          <a:schemeClr val="tx1"/>
        </a:solidFill>
        <a:latin typeface="+mn-lt"/>
        <a:ea typeface="+mn-ea"/>
        <a:cs typeface="+mn-cs"/>
      </a:defRPr>
    </a:lvl8pPr>
    <a:lvl9pPr marL="3116275" algn="l" defTabSz="779069" rtl="0" eaLnBrk="1" latinLnBrk="0" hangingPunct="1">
      <a:defRPr sz="153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Fanning" initials="LF" lastIdx="1" clrIdx="0">
    <p:extLst/>
  </p:cmAuthor>
  <p:cmAuthor id="2" name="Laura Fanning" initials="LF [2]" lastIdx="1" clrIdx="1">
    <p:extLst/>
  </p:cmAuthor>
  <p:cmAuthor id="3" name="Laura Fanning" initials="LF [3]" lastIdx="1" clrIdx="2">
    <p:extLst/>
  </p:cmAuthor>
  <p:cmAuthor id="4" name="Laura Fanning" initials="LF [4]" lastIdx="1" clrIdx="3">
    <p:extLst/>
  </p:cmAuthor>
  <p:cmAuthor id="5" name="Laura Fanning" initials="LF [5]" lastIdx="1" clrIdx="4">
    <p:extLst/>
  </p:cmAuthor>
  <p:cmAuthor id="6" name="Laura Fanning" initials="LF [6]" lastIdx="1" clrIdx="5">
    <p:extLst/>
  </p:cmAuthor>
  <p:cmAuthor id="7" name="Laura Fanning" initials="LF [7]" lastIdx="1" clrIdx="6">
    <p:extLst/>
  </p:cmAuthor>
  <p:cmAuthor id="8" name="Laura Fanning" initials="LF [8]" lastIdx="1" clrIdx="7">
    <p:extLst/>
  </p:cmAuthor>
  <p:cmAuthor id="9" name="Laura Fanning" initials="LF [9]" lastIdx="1" clrIdx="8">
    <p:extLst/>
  </p:cmAuthor>
  <p:cmAuthor id="10" name="Laura Fanning" initials="LF [10]" lastIdx="1" clrIdx="9">
    <p:extLst/>
  </p:cmAuthor>
  <p:cmAuthor id="11" name="Laura Fanning" initials="LF [11]" lastIdx="1" clrIdx="10">
    <p:extLst/>
  </p:cmAuthor>
  <p:cmAuthor id="12" name="Laura Fanning" initials="LF [12]" lastIdx="1" clrIdx="11">
    <p:extLst/>
  </p:cmAuthor>
  <p:cmAuthor id="13" name="Laura Fanning" initials="LF [13]" lastIdx="1" clrIdx="1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E3837"/>
    <a:srgbClr val="008FC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11" autoAdjust="0"/>
    <p:restoredTop sz="80017" autoAdjust="0"/>
  </p:normalViewPr>
  <p:slideViewPr>
    <p:cSldViewPr snapToGrid="0">
      <p:cViewPr varScale="1">
        <p:scale>
          <a:sx n="103" d="100"/>
          <a:sy n="103" d="100"/>
        </p:scale>
        <p:origin x="936"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0E056B-1C69-4D11-B985-03AD67D51E64}" type="datetimeFigureOut">
              <a:rPr lang="en-US" smtClean="0"/>
              <a:t>9/20/2019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4A30A5-A51C-4509-B8D4-E11AD1E72DF0}" type="slidenum">
              <a:rPr lang="en-US" smtClean="0"/>
              <a:t>‹#›</a:t>
            </a:fld>
            <a:endParaRPr lang="en-US"/>
          </a:p>
        </p:txBody>
      </p:sp>
    </p:spTree>
    <p:extLst>
      <p:ext uri="{BB962C8B-B14F-4D97-AF65-F5344CB8AC3E}">
        <p14:creationId xmlns:p14="http://schemas.microsoft.com/office/powerpoint/2010/main" val="1012504405"/>
      </p:ext>
    </p:extLst>
  </p:cSld>
  <p:clrMap bg1="lt1" tx1="dk1" bg2="lt2" tx2="dk2" accent1="accent1" accent2="accent2" accent3="accent3" accent4="accent4" accent5="accent5" accent6="accent6" hlink="hlink" folHlink="folHlink"/>
  <p:notesStyle>
    <a:lvl1pPr marL="0" algn="l" defTabSz="779069" rtl="0" eaLnBrk="1" latinLnBrk="0" hangingPunct="1">
      <a:defRPr sz="1022" kern="1200">
        <a:solidFill>
          <a:schemeClr val="tx1"/>
        </a:solidFill>
        <a:latin typeface="+mn-lt"/>
        <a:ea typeface="+mn-ea"/>
        <a:cs typeface="+mn-cs"/>
      </a:defRPr>
    </a:lvl1pPr>
    <a:lvl2pPr marL="389534" algn="l" defTabSz="779069" rtl="0" eaLnBrk="1" latinLnBrk="0" hangingPunct="1">
      <a:defRPr sz="1022" kern="1200">
        <a:solidFill>
          <a:schemeClr val="tx1"/>
        </a:solidFill>
        <a:latin typeface="+mn-lt"/>
        <a:ea typeface="+mn-ea"/>
        <a:cs typeface="+mn-cs"/>
      </a:defRPr>
    </a:lvl2pPr>
    <a:lvl3pPr marL="779069" algn="l" defTabSz="779069" rtl="0" eaLnBrk="1" latinLnBrk="0" hangingPunct="1">
      <a:defRPr sz="1022" kern="1200">
        <a:solidFill>
          <a:schemeClr val="tx1"/>
        </a:solidFill>
        <a:latin typeface="+mn-lt"/>
        <a:ea typeface="+mn-ea"/>
        <a:cs typeface="+mn-cs"/>
      </a:defRPr>
    </a:lvl3pPr>
    <a:lvl4pPr marL="1168603" algn="l" defTabSz="779069" rtl="0" eaLnBrk="1" latinLnBrk="0" hangingPunct="1">
      <a:defRPr sz="1022" kern="1200">
        <a:solidFill>
          <a:schemeClr val="tx1"/>
        </a:solidFill>
        <a:latin typeface="+mn-lt"/>
        <a:ea typeface="+mn-ea"/>
        <a:cs typeface="+mn-cs"/>
      </a:defRPr>
    </a:lvl4pPr>
    <a:lvl5pPr marL="1558138" algn="l" defTabSz="779069" rtl="0" eaLnBrk="1" latinLnBrk="0" hangingPunct="1">
      <a:defRPr sz="1022" kern="1200">
        <a:solidFill>
          <a:schemeClr val="tx1"/>
        </a:solidFill>
        <a:latin typeface="+mn-lt"/>
        <a:ea typeface="+mn-ea"/>
        <a:cs typeface="+mn-cs"/>
      </a:defRPr>
    </a:lvl5pPr>
    <a:lvl6pPr marL="1947672" algn="l" defTabSz="779069" rtl="0" eaLnBrk="1" latinLnBrk="0" hangingPunct="1">
      <a:defRPr sz="1022" kern="1200">
        <a:solidFill>
          <a:schemeClr val="tx1"/>
        </a:solidFill>
        <a:latin typeface="+mn-lt"/>
        <a:ea typeface="+mn-ea"/>
        <a:cs typeface="+mn-cs"/>
      </a:defRPr>
    </a:lvl6pPr>
    <a:lvl7pPr marL="2337206" algn="l" defTabSz="779069" rtl="0" eaLnBrk="1" latinLnBrk="0" hangingPunct="1">
      <a:defRPr sz="1022" kern="1200">
        <a:solidFill>
          <a:schemeClr val="tx1"/>
        </a:solidFill>
        <a:latin typeface="+mn-lt"/>
        <a:ea typeface="+mn-ea"/>
        <a:cs typeface="+mn-cs"/>
      </a:defRPr>
    </a:lvl7pPr>
    <a:lvl8pPr marL="2726741" algn="l" defTabSz="779069" rtl="0" eaLnBrk="1" latinLnBrk="0" hangingPunct="1">
      <a:defRPr sz="1022" kern="1200">
        <a:solidFill>
          <a:schemeClr val="tx1"/>
        </a:solidFill>
        <a:latin typeface="+mn-lt"/>
        <a:ea typeface="+mn-ea"/>
        <a:cs typeface="+mn-cs"/>
      </a:defRPr>
    </a:lvl8pPr>
    <a:lvl9pPr marL="3116275" algn="l" defTabSz="779069" rtl="0" eaLnBrk="1" latinLnBrk="0" hangingPunct="1">
      <a:defRPr sz="10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1</a:t>
            </a:fld>
            <a:endParaRPr lang="en-US"/>
          </a:p>
        </p:txBody>
      </p:sp>
    </p:spTree>
    <p:extLst>
      <p:ext uri="{BB962C8B-B14F-4D97-AF65-F5344CB8AC3E}">
        <p14:creationId xmlns:p14="http://schemas.microsoft.com/office/powerpoint/2010/main" val="142023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13</a:t>
            </a:fld>
            <a:endParaRPr lang="en-US"/>
          </a:p>
        </p:txBody>
      </p:sp>
    </p:spTree>
    <p:extLst>
      <p:ext uri="{BB962C8B-B14F-4D97-AF65-F5344CB8AC3E}">
        <p14:creationId xmlns:p14="http://schemas.microsoft.com/office/powerpoint/2010/main" val="1461180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2</a:t>
            </a:fld>
            <a:endParaRPr lang="en-US"/>
          </a:p>
        </p:txBody>
      </p:sp>
    </p:spTree>
    <p:extLst>
      <p:ext uri="{BB962C8B-B14F-4D97-AF65-F5344CB8AC3E}">
        <p14:creationId xmlns:p14="http://schemas.microsoft.com/office/powerpoint/2010/main" val="119752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3</a:t>
            </a:fld>
            <a:endParaRPr lang="en-US"/>
          </a:p>
        </p:txBody>
      </p:sp>
    </p:spTree>
    <p:extLst>
      <p:ext uri="{BB962C8B-B14F-4D97-AF65-F5344CB8AC3E}">
        <p14:creationId xmlns:p14="http://schemas.microsoft.com/office/powerpoint/2010/main" val="370947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4</a:t>
            </a:fld>
            <a:endParaRPr lang="en-US"/>
          </a:p>
        </p:txBody>
      </p:sp>
    </p:spTree>
    <p:extLst>
      <p:ext uri="{BB962C8B-B14F-4D97-AF65-F5344CB8AC3E}">
        <p14:creationId xmlns:p14="http://schemas.microsoft.com/office/powerpoint/2010/main" val="725504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2FF9D2C-2606-41CC-9403-C4D9B2D6D9A4}" type="slidenum">
              <a:rPr lang="en-US" smtClean="0"/>
              <a:t>5</a:t>
            </a:fld>
            <a:endParaRPr lang="en-US"/>
          </a:p>
        </p:txBody>
      </p:sp>
    </p:spTree>
    <p:extLst>
      <p:ext uri="{BB962C8B-B14F-4D97-AF65-F5344CB8AC3E}">
        <p14:creationId xmlns:p14="http://schemas.microsoft.com/office/powerpoint/2010/main" val="192528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FF9D2C-2606-41CC-9403-C4D9B2D6D9A4}" type="slidenum">
              <a:rPr lang="en-US" smtClean="0"/>
              <a:t>6</a:t>
            </a:fld>
            <a:endParaRPr lang="en-US"/>
          </a:p>
        </p:txBody>
      </p:sp>
    </p:spTree>
    <p:extLst>
      <p:ext uri="{BB962C8B-B14F-4D97-AF65-F5344CB8AC3E}">
        <p14:creationId xmlns:p14="http://schemas.microsoft.com/office/powerpoint/2010/main" val="393051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FF9D2C-2606-41CC-9403-C4D9B2D6D9A4}" type="slidenum">
              <a:rPr lang="en-US" smtClean="0"/>
              <a:t>9</a:t>
            </a:fld>
            <a:endParaRPr lang="en-US"/>
          </a:p>
        </p:txBody>
      </p:sp>
    </p:spTree>
    <p:extLst>
      <p:ext uri="{BB962C8B-B14F-4D97-AF65-F5344CB8AC3E}">
        <p14:creationId xmlns:p14="http://schemas.microsoft.com/office/powerpoint/2010/main" val="3237021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10</a:t>
            </a:fld>
            <a:endParaRPr lang="en-US"/>
          </a:p>
        </p:txBody>
      </p:sp>
    </p:spTree>
    <p:extLst>
      <p:ext uri="{BB962C8B-B14F-4D97-AF65-F5344CB8AC3E}">
        <p14:creationId xmlns:p14="http://schemas.microsoft.com/office/powerpoint/2010/main" val="3062604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A30A5-A51C-4509-B8D4-E11AD1E72DF0}" type="slidenum">
              <a:rPr lang="en-US" smtClean="0"/>
              <a:t>11</a:t>
            </a:fld>
            <a:endParaRPr lang="en-US"/>
          </a:p>
        </p:txBody>
      </p:sp>
    </p:spTree>
    <p:extLst>
      <p:ext uri="{BB962C8B-B14F-4D97-AF65-F5344CB8AC3E}">
        <p14:creationId xmlns:p14="http://schemas.microsoft.com/office/powerpoint/2010/main" val="128702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 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1653" y="2853383"/>
            <a:ext cx="6922948" cy="1199888"/>
          </a:xfrm>
        </p:spPr>
        <p:txBody>
          <a:bodyPr anchor="b"/>
          <a:lstStyle>
            <a:lvl1pPr algn="l">
              <a:lnSpc>
                <a:spcPct val="100000"/>
              </a:lnSpc>
              <a:defRPr sz="4400" baseline="0">
                <a:solidFill>
                  <a:schemeClr val="tx2"/>
                </a:solidFill>
              </a:defRPr>
            </a:lvl1pPr>
          </a:lstStyle>
          <a:p>
            <a:r>
              <a:rPr lang="en-US" dirty="0" smtClean="0"/>
              <a:t>Click to add </a:t>
            </a:r>
            <a:br>
              <a:rPr lang="en-US" dirty="0" smtClean="0"/>
            </a:br>
            <a:r>
              <a:rPr lang="en-US" dirty="0" smtClean="0"/>
              <a:t>presentation title</a:t>
            </a:r>
            <a:endParaRPr lang="en-US" dirty="0"/>
          </a:p>
        </p:txBody>
      </p:sp>
      <p:sp>
        <p:nvSpPr>
          <p:cNvPr id="3" name="Subtitle 2"/>
          <p:cNvSpPr>
            <a:spLocks noGrp="1"/>
          </p:cNvSpPr>
          <p:nvPr>
            <p:ph type="subTitle" idx="1" hasCustomPrompt="1"/>
          </p:nvPr>
        </p:nvSpPr>
        <p:spPr>
          <a:xfrm>
            <a:off x="660400" y="4904509"/>
            <a:ext cx="5029200" cy="1039092"/>
          </a:xfrm>
        </p:spPr>
        <p:txBody>
          <a:bodyPr anchor="t"/>
          <a:lstStyle>
            <a:lvl1pPr marL="0" indent="0" algn="l">
              <a:lnSpc>
                <a:spcPts val="1141"/>
              </a:lnSpc>
              <a:spcAft>
                <a:spcPts val="0"/>
              </a:spcAft>
              <a:buNone/>
              <a:defRPr sz="2800" baseline="0">
                <a:solidFill>
                  <a:schemeClr val="accent6">
                    <a:lumMod val="75000"/>
                  </a:schemeClr>
                </a:solidFill>
                <a:latin typeface="+mn-lt"/>
                <a:cs typeface="Arial" panose="020B0604020202020204" pitchFamily="34" charset="0"/>
              </a:defRPr>
            </a:lvl1pPr>
            <a:lvl2pPr marL="391127" indent="0" algn="ctr">
              <a:buNone/>
              <a:defRPr sz="1711"/>
            </a:lvl2pPr>
            <a:lvl3pPr marL="782254" indent="0" algn="ctr">
              <a:buNone/>
              <a:defRPr sz="1540"/>
            </a:lvl3pPr>
            <a:lvl4pPr marL="1173381" indent="0" algn="ctr">
              <a:buNone/>
              <a:defRPr sz="1369"/>
            </a:lvl4pPr>
            <a:lvl5pPr marL="1564507" indent="0" algn="ctr">
              <a:buNone/>
              <a:defRPr sz="1369"/>
            </a:lvl5pPr>
            <a:lvl6pPr marL="1955635" indent="0" algn="ctr">
              <a:buNone/>
              <a:defRPr sz="1369"/>
            </a:lvl6pPr>
            <a:lvl7pPr marL="2346761" indent="0" algn="ctr">
              <a:buNone/>
              <a:defRPr sz="1369"/>
            </a:lvl7pPr>
            <a:lvl8pPr marL="2737889" indent="0" algn="ctr">
              <a:buNone/>
              <a:defRPr sz="1369"/>
            </a:lvl8pPr>
            <a:lvl9pPr marL="3129015" indent="0" algn="ctr">
              <a:buNone/>
              <a:defRPr sz="1369"/>
            </a:lvl9pPr>
          </a:lstStyle>
          <a:p>
            <a:r>
              <a:rPr lang="en-US" smtClean="0"/>
              <a:t>Prepared </a:t>
            </a:r>
            <a:r>
              <a:rPr lang="en-US" dirty="0" smtClean="0"/>
              <a:t>by Name</a:t>
            </a:r>
            <a:endParaRPr lang="en-US" dirty="0"/>
          </a:p>
        </p:txBody>
      </p:sp>
      <p:cxnSp>
        <p:nvCxnSpPr>
          <p:cNvPr id="11" name="Straight Connector 10"/>
          <p:cNvCxnSpPr/>
          <p:nvPr/>
        </p:nvCxnSpPr>
        <p:spPr>
          <a:xfrm>
            <a:off x="660400" y="4497121"/>
            <a:ext cx="31242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MathPattern"/>
          <p:cNvGrpSpPr>
            <a:grpSpLocks noChangeAspect="1"/>
          </p:cNvGrpSpPr>
          <p:nvPr userDrawn="1"/>
        </p:nvGrpSpPr>
        <p:grpSpPr>
          <a:xfrm>
            <a:off x="8658834" y="478631"/>
            <a:ext cx="2059966" cy="5443538"/>
            <a:chOff x="7729234" y="555626"/>
            <a:chExt cx="1820863" cy="5443538"/>
          </a:xfrm>
          <a:solidFill>
            <a:schemeClr val="accent1"/>
          </a:solidFill>
        </p:grpSpPr>
        <p:sp>
          <p:nvSpPr>
            <p:cNvPr id="13" name="Freeform 12"/>
            <p:cNvSpPr>
              <a:spLocks noChangeAspect="1" noEditPoints="1"/>
            </p:cNvSpPr>
            <p:nvPr/>
          </p:nvSpPr>
          <p:spPr bwMode="auto">
            <a:xfrm>
              <a:off x="7729234" y="555626"/>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17" name="Freeform 16"/>
            <p:cNvSpPr>
              <a:spLocks noChangeAspect="1" noEditPoints="1"/>
            </p:cNvSpPr>
            <p:nvPr/>
          </p:nvSpPr>
          <p:spPr bwMode="auto">
            <a:xfrm>
              <a:off x="8407097" y="555626"/>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18" name="Freeform 17"/>
            <p:cNvSpPr>
              <a:spLocks noChangeAspect="1" noEditPoints="1"/>
            </p:cNvSpPr>
            <p:nvPr/>
          </p:nvSpPr>
          <p:spPr bwMode="auto">
            <a:xfrm>
              <a:off x="9153222" y="555626"/>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19" name="Freeform 18"/>
            <p:cNvSpPr>
              <a:spLocks noChangeAspect="1" noEditPoints="1"/>
            </p:cNvSpPr>
            <p:nvPr/>
          </p:nvSpPr>
          <p:spPr bwMode="auto">
            <a:xfrm>
              <a:off x="7729234" y="12303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0" name="Freeform 19"/>
            <p:cNvSpPr>
              <a:spLocks noChangeAspect="1" noEditPoints="1"/>
            </p:cNvSpPr>
            <p:nvPr/>
          </p:nvSpPr>
          <p:spPr bwMode="auto">
            <a:xfrm>
              <a:off x="8407097" y="12303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1" name="Freeform 20"/>
            <p:cNvSpPr>
              <a:spLocks noChangeAspect="1" noEditPoints="1"/>
            </p:cNvSpPr>
            <p:nvPr/>
          </p:nvSpPr>
          <p:spPr bwMode="auto">
            <a:xfrm>
              <a:off x="9153222" y="12303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2" name="Freeform 21"/>
            <p:cNvSpPr>
              <a:spLocks noChangeAspect="1" noEditPoints="1"/>
            </p:cNvSpPr>
            <p:nvPr/>
          </p:nvSpPr>
          <p:spPr bwMode="auto">
            <a:xfrm>
              <a:off x="7729234" y="1974851"/>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3" name="Freeform 22"/>
            <p:cNvSpPr>
              <a:spLocks noChangeAspect="1" noEditPoints="1"/>
            </p:cNvSpPr>
            <p:nvPr/>
          </p:nvSpPr>
          <p:spPr bwMode="auto">
            <a:xfrm>
              <a:off x="8407097" y="1974851"/>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4" name="Freeform 23"/>
            <p:cNvSpPr>
              <a:spLocks noChangeAspect="1" noEditPoints="1"/>
            </p:cNvSpPr>
            <p:nvPr/>
          </p:nvSpPr>
          <p:spPr bwMode="auto">
            <a:xfrm>
              <a:off x="9153222" y="1974851"/>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5" name="Freeform 24"/>
            <p:cNvSpPr>
              <a:spLocks noChangeAspect="1" noEditPoints="1"/>
            </p:cNvSpPr>
            <p:nvPr/>
          </p:nvSpPr>
          <p:spPr bwMode="auto">
            <a:xfrm>
              <a:off x="7729234" y="2719388"/>
              <a:ext cx="677863" cy="742950"/>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6" name="Freeform 25"/>
            <p:cNvSpPr>
              <a:spLocks noChangeAspect="1" noEditPoints="1"/>
            </p:cNvSpPr>
            <p:nvPr/>
          </p:nvSpPr>
          <p:spPr bwMode="auto">
            <a:xfrm>
              <a:off x="8407097" y="2719388"/>
              <a:ext cx="746125" cy="742950"/>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7" name="Freeform 26"/>
            <p:cNvSpPr>
              <a:spLocks noChangeAspect="1" noEditPoints="1"/>
            </p:cNvSpPr>
            <p:nvPr/>
          </p:nvSpPr>
          <p:spPr bwMode="auto">
            <a:xfrm>
              <a:off x="9153222" y="2719388"/>
              <a:ext cx="396875" cy="742950"/>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8" name="Freeform 27"/>
            <p:cNvSpPr>
              <a:spLocks noChangeAspect="1" noEditPoints="1"/>
            </p:cNvSpPr>
            <p:nvPr/>
          </p:nvSpPr>
          <p:spPr bwMode="auto">
            <a:xfrm>
              <a:off x="7729234" y="3462338"/>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9" name="Freeform 28"/>
            <p:cNvSpPr>
              <a:spLocks noChangeAspect="1" noEditPoints="1"/>
            </p:cNvSpPr>
            <p:nvPr/>
          </p:nvSpPr>
          <p:spPr bwMode="auto">
            <a:xfrm>
              <a:off x="8407097" y="3462338"/>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0" name="Freeform 29"/>
            <p:cNvSpPr>
              <a:spLocks noChangeAspect="1" noEditPoints="1"/>
            </p:cNvSpPr>
            <p:nvPr/>
          </p:nvSpPr>
          <p:spPr bwMode="auto">
            <a:xfrm>
              <a:off x="9153222" y="3462338"/>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1" name="Freeform 30"/>
            <p:cNvSpPr>
              <a:spLocks noChangeAspect="1" noEditPoints="1"/>
            </p:cNvSpPr>
            <p:nvPr/>
          </p:nvSpPr>
          <p:spPr bwMode="auto">
            <a:xfrm>
              <a:off x="7729234" y="4206876"/>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2" name="Freeform 31"/>
            <p:cNvSpPr>
              <a:spLocks noChangeAspect="1" noEditPoints="1"/>
            </p:cNvSpPr>
            <p:nvPr/>
          </p:nvSpPr>
          <p:spPr bwMode="auto">
            <a:xfrm>
              <a:off x="8407097" y="4206876"/>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3" name="Freeform 32"/>
            <p:cNvSpPr>
              <a:spLocks noChangeAspect="1" noEditPoints="1"/>
            </p:cNvSpPr>
            <p:nvPr/>
          </p:nvSpPr>
          <p:spPr bwMode="auto">
            <a:xfrm>
              <a:off x="9153222" y="4206876"/>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4" name="Freeform 33"/>
            <p:cNvSpPr>
              <a:spLocks noChangeAspect="1" noEditPoints="1"/>
            </p:cNvSpPr>
            <p:nvPr/>
          </p:nvSpPr>
          <p:spPr bwMode="auto">
            <a:xfrm>
              <a:off x="7729234" y="49514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5" name="Freeform 34"/>
            <p:cNvSpPr>
              <a:spLocks noChangeAspect="1" noEditPoints="1"/>
            </p:cNvSpPr>
            <p:nvPr/>
          </p:nvSpPr>
          <p:spPr bwMode="auto">
            <a:xfrm>
              <a:off x="8407097" y="49514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6" name="Freeform 35"/>
            <p:cNvSpPr>
              <a:spLocks noChangeAspect="1" noEditPoints="1"/>
            </p:cNvSpPr>
            <p:nvPr/>
          </p:nvSpPr>
          <p:spPr bwMode="auto">
            <a:xfrm>
              <a:off x="9153222" y="49514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7" name="Freeform 36"/>
            <p:cNvSpPr>
              <a:spLocks noChangeAspect="1" noEditPoints="1"/>
            </p:cNvSpPr>
            <p:nvPr/>
          </p:nvSpPr>
          <p:spPr bwMode="auto">
            <a:xfrm>
              <a:off x="7730822" y="5695951"/>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8" name="Freeform 37"/>
            <p:cNvSpPr>
              <a:spLocks noChangeAspect="1" noEditPoints="1"/>
            </p:cNvSpPr>
            <p:nvPr/>
          </p:nvSpPr>
          <p:spPr bwMode="auto">
            <a:xfrm>
              <a:off x="8405509" y="5695951"/>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9" name="Freeform 38"/>
            <p:cNvSpPr>
              <a:spLocks noChangeAspect="1" noEditPoints="1"/>
            </p:cNvSpPr>
            <p:nvPr/>
          </p:nvSpPr>
          <p:spPr bwMode="auto">
            <a:xfrm>
              <a:off x="9153222" y="5695951"/>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grpSp>
      <p:sp>
        <p:nvSpPr>
          <p:cNvPr id="40" name="MOSS ADAMS Logo"/>
          <p:cNvSpPr>
            <a:spLocks noChangeAspect="1" noEditPoints="1"/>
          </p:cNvSpPr>
          <p:nvPr userDrawn="1"/>
        </p:nvSpPr>
        <p:spPr bwMode="auto">
          <a:xfrm>
            <a:off x="660400" y="1333500"/>
            <a:ext cx="2700397" cy="784444"/>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0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A - Center_Split">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1524000"/>
            <a:ext cx="11379200" cy="4876800"/>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a:xfrm>
            <a:off x="660400" y="457201"/>
            <a:ext cx="10058400" cy="685801"/>
          </a:xfrm>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3" name="Freeform 12"/>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
        <p:nvSpPr>
          <p:cNvPr id="14" name="Content Placeholder 9"/>
          <p:cNvSpPr>
            <a:spLocks noGrp="1"/>
          </p:cNvSpPr>
          <p:nvPr>
            <p:ph sz="quarter" idx="18"/>
          </p:nvPr>
        </p:nvSpPr>
        <p:spPr>
          <a:xfrm>
            <a:off x="660400" y="1828798"/>
            <a:ext cx="10058400" cy="4191003"/>
          </a:xfrm>
        </p:spPr>
        <p:txBody>
          <a:bodyPr/>
          <a:lstStyle>
            <a:lvl1pPr>
              <a:defRPr>
                <a:solidFill>
                  <a:schemeClr val="bg1"/>
                </a:solidFill>
              </a:defRPr>
            </a:lvl1pPr>
            <a:lvl2pPr>
              <a:defRPr b="0">
                <a:solidFill>
                  <a:schemeClr val="tx2">
                    <a:lumMod val="75000"/>
                  </a:schemeClr>
                </a:solidFill>
              </a:defRPr>
            </a:lvl2pPr>
            <a:lvl3pPr>
              <a:defRPr>
                <a:solidFill>
                  <a:schemeClr val="bg1"/>
                </a:solidFill>
              </a:defRPr>
            </a:lvl3pPr>
            <a:lvl4pPr marL="230188" indent="-230188">
              <a:buFont typeface="Arial" panose="020B0604020202020204" pitchFamily="34" charset="0"/>
              <a:buChar char="•"/>
              <a:defRPr>
                <a:solidFill>
                  <a:schemeClr val="bg1"/>
                </a:solidFill>
              </a:defRPr>
            </a:lvl4pPr>
            <a:lvl5pPr marL="460375" indent="-254000">
              <a:buFont typeface="Arial" panose="020B0604020202020204" pitchFamily="34" charset="0"/>
              <a:buChar char="•"/>
              <a:defRPr>
                <a:solidFill>
                  <a:schemeClr val="bg2"/>
                </a:solidFill>
              </a:defRPr>
            </a:lvl5pPr>
            <a:lvl6pPr marL="642938" indent="-242888">
              <a:buFont typeface="Arial" panose="020B0604020202020204" pitchFamily="34" charset="0"/>
              <a:buChar char="•"/>
              <a:defRPr>
                <a:solidFill>
                  <a:schemeClr val="bg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TATS (G) - Wide Reach 1">
    <p:bg>
      <p:bgPr>
        <a:solidFill>
          <a:schemeClr val="accent1"/>
        </a:solidFill>
        <a:effectLst/>
      </p:bgPr>
    </p:bg>
    <p:spTree>
      <p:nvGrpSpPr>
        <p:cNvPr id="1" name=""/>
        <p:cNvGrpSpPr/>
        <p:nvPr/>
      </p:nvGrpSpPr>
      <p:grpSpPr>
        <a:xfrm>
          <a:off x="0" y="0"/>
          <a:ext cx="0" cy="0"/>
          <a:chOff x="0" y="0"/>
          <a:chExt cx="0" cy="0"/>
        </a:xfrm>
      </p:grpSpPr>
      <p:sp>
        <p:nvSpPr>
          <p:cNvPr id="24" name="Rectangle 23"/>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93" name="Picture - GrandCanyon"/>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81500" y="1"/>
            <a:ext cx="6997700" cy="6400800"/>
          </a:xfrm>
          <a:prstGeom prst="rect">
            <a:avLst/>
          </a:prstGeom>
        </p:spPr>
      </p:pic>
      <p:cxnSp>
        <p:nvCxnSpPr>
          <p:cNvPr id="7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1" name="StatConnector"/>
          <p:cNvGrpSpPr/>
          <p:nvPr userDrawn="1"/>
        </p:nvGrpSpPr>
        <p:grpSpPr>
          <a:xfrm>
            <a:off x="4770120" y="3314491"/>
            <a:ext cx="6070600" cy="182880"/>
            <a:chOff x="4545252" y="3114947"/>
            <a:chExt cx="1294296" cy="135459"/>
          </a:xfrm>
        </p:grpSpPr>
        <p:cxnSp>
          <p:nvCxnSpPr>
            <p:cNvPr id="54" name="Stat-Bar"/>
            <p:cNvCxnSpPr/>
            <p:nvPr/>
          </p:nvCxnSpPr>
          <p:spPr>
            <a:xfrm rot="5400000">
              <a:off x="5192400" y="2467800"/>
              <a:ext cx="0" cy="129429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124671" y="3182677"/>
              <a:ext cx="13545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8" name="Text Placeholder - Stat1"/>
          <p:cNvSpPr>
            <a:spLocks noGrp="1"/>
          </p:cNvSpPr>
          <p:nvPr userDrawn="1">
            <p:ph type="body" sz="quarter" idx="28" hasCustomPrompt="1"/>
          </p:nvPr>
        </p:nvSpPr>
        <p:spPr>
          <a:xfrm>
            <a:off x="4770121" y="3671592"/>
            <a:ext cx="6070600"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grpSp>
        <p:nvGrpSpPr>
          <p:cNvPr id="86" name="WIDE"/>
          <p:cNvGrpSpPr/>
          <p:nvPr userDrawn="1"/>
        </p:nvGrpSpPr>
        <p:grpSpPr>
          <a:xfrm>
            <a:off x="4842843" y="2171078"/>
            <a:ext cx="5813195" cy="795528"/>
            <a:chOff x="4842843" y="2184932"/>
            <a:chExt cx="5813195" cy="795528"/>
          </a:xfrm>
        </p:grpSpPr>
        <p:sp>
          <p:nvSpPr>
            <p:cNvPr id="87" name="E"/>
            <p:cNvSpPr>
              <a:spLocks noChangeAspect="1"/>
            </p:cNvSpPr>
            <p:nvPr/>
          </p:nvSpPr>
          <p:spPr bwMode="auto">
            <a:xfrm>
              <a:off x="10331774" y="2184932"/>
              <a:ext cx="324264" cy="79552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D"/>
            <p:cNvSpPr>
              <a:spLocks noChangeAspect="1" noEditPoints="1"/>
            </p:cNvSpPr>
            <p:nvPr/>
          </p:nvSpPr>
          <p:spPr bwMode="auto">
            <a:xfrm>
              <a:off x="8458141" y="2184932"/>
              <a:ext cx="424116" cy="79552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I"/>
            <p:cNvSpPr>
              <a:spLocks noChangeAspect="1" noChangeArrowheads="1"/>
            </p:cNvSpPr>
            <p:nvPr/>
          </p:nvSpPr>
          <p:spPr bwMode="auto">
            <a:xfrm>
              <a:off x="6849444" y="2184932"/>
              <a:ext cx="103764" cy="795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W"/>
            <p:cNvSpPr>
              <a:spLocks noChangeAspect="1"/>
            </p:cNvSpPr>
            <p:nvPr/>
          </p:nvSpPr>
          <p:spPr bwMode="auto">
            <a:xfrm>
              <a:off x="4842843" y="2184932"/>
              <a:ext cx="612500" cy="79552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Reach"/>
          <p:cNvSpPr txBox="1">
            <a:spLocks/>
          </p:cNvSpPr>
          <p:nvPr userDrawn="1"/>
        </p:nvSpPr>
        <p:spPr>
          <a:xfrm>
            <a:off x="660399" y="3169757"/>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i="0" dirty="0">
                <a:solidFill>
                  <a:schemeClr val="bg1"/>
                </a:solidFill>
                <a:latin typeface="+mj-lt"/>
              </a:rPr>
              <a:t>Reach</a:t>
            </a:r>
          </a:p>
        </p:txBody>
      </p:sp>
      <p:sp>
        <p:nvSpPr>
          <p:cNvPr id="81" name="Title Placeholder - Mid"/>
          <p:cNvSpPr>
            <a:spLocks noGrp="1"/>
          </p:cNvSpPr>
          <p:nvPr>
            <p:ph type="title"/>
          </p:nvPr>
        </p:nvSpPr>
        <p:spPr>
          <a:xfrm>
            <a:off x="660400" y="457200"/>
            <a:ext cx="3352797" cy="2057400"/>
          </a:xfrm>
        </p:spPr>
        <p:txBody>
          <a:bodyPr anchor="b"/>
          <a:lstStyle>
            <a:lvl1pPr>
              <a:defRPr>
                <a:solidFill>
                  <a:schemeClr val="bg1"/>
                </a:solidFill>
              </a:defRPr>
            </a:lvl1pPr>
          </a:lstStyle>
          <a:p>
            <a:endParaRPr lang="en-US" dirty="0"/>
          </a:p>
        </p:txBody>
      </p:sp>
      <p:sp>
        <p:nvSpPr>
          <p:cNvPr id="2" name="Footer Placeholder 1"/>
          <p:cNvSpPr>
            <a:spLocks noGrp="1"/>
          </p:cNvSpPr>
          <p:nvPr>
            <p:ph type="ftr" sz="quarter" idx="29"/>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0"/>
          </p:nvPr>
        </p:nvSpPr>
        <p:spPr/>
        <p:txBody>
          <a:bodyPr/>
          <a:lstStyle/>
          <a:p>
            <a:fld id="{D80659BF-CB79-4A8E-8A5E-9707540CF6F7}" type="slidenum">
              <a:rPr lang="en-US" smtClean="0"/>
              <a:pPr/>
              <a:t>‹#›</a:t>
            </a:fld>
            <a:endParaRPr lang="en-US" dirty="0"/>
          </a:p>
        </p:txBody>
      </p:sp>
      <p:sp>
        <p:nvSpPr>
          <p:cNvPr id="22" name="Text - GrandCanyon"/>
          <p:cNvSpPr txBox="1"/>
          <p:nvPr userDrawn="1"/>
        </p:nvSpPr>
        <p:spPr>
          <a:xfrm>
            <a:off x="660400" y="4316988"/>
            <a:ext cx="3352799" cy="1443938"/>
          </a:xfrm>
          <a:prstGeom prst="rect">
            <a:avLst/>
          </a:prstGeom>
          <a:noFill/>
        </p:spPr>
        <p:txBody>
          <a:bodyPr wrap="square" lIns="0" tIns="0" rIns="0" bIns="0" rtlCol="0">
            <a:noAutofit/>
          </a:bodyPr>
          <a:lstStyle/>
          <a:p>
            <a:r>
              <a:rPr lang="en-US" sz="1600" i="1" kern="1200" dirty="0">
                <a:solidFill>
                  <a:schemeClr val="accent4"/>
                </a:solidFill>
                <a:effectLst/>
                <a:latin typeface="+mj-lt"/>
                <a:ea typeface="+mn-ea"/>
                <a:cs typeface="+mn-cs"/>
              </a:rPr>
              <a:t>Grand Canyon—</a:t>
            </a:r>
            <a:br>
              <a:rPr lang="en-US" sz="1600" i="1" kern="1200" dirty="0">
                <a:solidFill>
                  <a:schemeClr val="accent4"/>
                </a:solidFill>
                <a:effectLst/>
                <a:latin typeface="+mj-lt"/>
                <a:ea typeface="+mn-ea"/>
                <a:cs typeface="+mn-cs"/>
              </a:rPr>
            </a:br>
            <a:r>
              <a:rPr lang="en-US" sz="1600" i="1" kern="1200" dirty="0">
                <a:solidFill>
                  <a:schemeClr val="accent4"/>
                </a:solidFill>
                <a:effectLst/>
                <a:latin typeface="+mj-lt"/>
                <a:ea typeface="+mn-ea"/>
                <a:cs typeface="+mn-cs"/>
              </a:rPr>
              <a:t>At 277 miles long and up to 18 miles wide, this icon serves as a testament to </a:t>
            </a:r>
            <a:r>
              <a:rPr lang="en-US" sz="1800" i="1" kern="1200" dirty="0">
                <a:solidFill>
                  <a:schemeClr val="accent4"/>
                </a:solidFill>
                <a:effectLst/>
                <a:latin typeface="+mj-lt"/>
                <a:ea typeface="+mn-ea"/>
                <a:cs typeface="+mn-cs"/>
              </a:rPr>
              <a:t>determination</a:t>
            </a:r>
            <a:r>
              <a:rPr lang="en-US" sz="1600" i="1" kern="1200" dirty="0">
                <a:solidFill>
                  <a:schemeClr val="accent4"/>
                </a:solidFill>
                <a:effectLst/>
                <a:latin typeface="+mj-lt"/>
                <a:ea typeface="+mn-ea"/>
                <a:cs typeface="+mn-cs"/>
              </a:rPr>
              <a:t> and time. </a:t>
            </a:r>
          </a:p>
        </p:txBody>
      </p:sp>
    </p:spTree>
    <p:extLst>
      <p:ext uri="{BB962C8B-B14F-4D97-AF65-F5344CB8AC3E}">
        <p14:creationId xmlns:p14="http://schemas.microsoft.com/office/powerpoint/2010/main" val="427204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TATS (G) - Wide Reach 2">
    <p:bg>
      <p:bgPr>
        <a:solidFill>
          <a:schemeClr val="accent1"/>
        </a:solidFill>
        <a:effectLst/>
      </p:bgPr>
    </p:bg>
    <p:spTree>
      <p:nvGrpSpPr>
        <p:cNvPr id="1" name=""/>
        <p:cNvGrpSpPr/>
        <p:nvPr/>
      </p:nvGrpSpPr>
      <p:grpSpPr>
        <a:xfrm>
          <a:off x="0" y="0"/>
          <a:ext cx="0" cy="0"/>
          <a:chOff x="0" y="0"/>
          <a:chExt cx="0" cy="0"/>
        </a:xfrm>
      </p:grpSpPr>
      <p:sp>
        <p:nvSpPr>
          <p:cNvPr id="33" name="Rectangle 32"/>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92" name="Picture - GrandCanyon"/>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81500" y="1"/>
            <a:ext cx="6997700" cy="6400800"/>
          </a:xfrm>
          <a:prstGeom prst="rect">
            <a:avLst/>
          </a:prstGeom>
        </p:spPr>
      </p:pic>
      <p:cxnSp>
        <p:nvCxnSpPr>
          <p:cNvPr id="7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Text Placeholder - Stat2"/>
          <p:cNvSpPr>
            <a:spLocks noGrp="1"/>
          </p:cNvSpPr>
          <p:nvPr>
            <p:ph type="body" sz="quarter" idx="29" hasCustomPrompt="1"/>
          </p:nvPr>
        </p:nvSpPr>
        <p:spPr>
          <a:xfrm>
            <a:off x="7880350" y="3722500"/>
            <a:ext cx="2899134"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5" name="Text Placeholder - Stat1"/>
          <p:cNvSpPr>
            <a:spLocks noGrp="1"/>
          </p:cNvSpPr>
          <p:nvPr>
            <p:ph type="body" sz="quarter" idx="28" hasCustomPrompt="1"/>
          </p:nvPr>
        </p:nvSpPr>
        <p:spPr>
          <a:xfrm>
            <a:off x="4775199" y="3708391"/>
            <a:ext cx="2899134"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cxnSp>
        <p:nvCxnSpPr>
          <p:cNvPr id="63" name="Stat-Bar"/>
          <p:cNvCxnSpPr/>
          <p:nvPr/>
        </p:nvCxnSpPr>
        <p:spPr>
          <a:xfrm flipH="1">
            <a:off x="7718965" y="3314495"/>
            <a:ext cx="31166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at-Hash"/>
          <p:cNvCxnSpPr/>
          <p:nvPr/>
        </p:nvCxnSpPr>
        <p:spPr>
          <a:xfrm rot="5400000">
            <a:off x="9238477" y="3405932"/>
            <a:ext cx="1828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at-Bar"/>
          <p:cNvCxnSpPr/>
          <p:nvPr/>
        </p:nvCxnSpPr>
        <p:spPr>
          <a:xfrm flipH="1">
            <a:off x="4775199" y="3314492"/>
            <a:ext cx="295540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at-Hash"/>
          <p:cNvCxnSpPr/>
          <p:nvPr/>
        </p:nvCxnSpPr>
        <p:spPr>
          <a:xfrm rot="5400000">
            <a:off x="6133326" y="3405932"/>
            <a:ext cx="1828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5" name="WIDE"/>
          <p:cNvGrpSpPr/>
          <p:nvPr userDrawn="1"/>
        </p:nvGrpSpPr>
        <p:grpSpPr>
          <a:xfrm>
            <a:off x="4842843" y="2171078"/>
            <a:ext cx="5813195" cy="795528"/>
            <a:chOff x="4842843" y="2184932"/>
            <a:chExt cx="5813195" cy="795528"/>
          </a:xfrm>
        </p:grpSpPr>
        <p:sp>
          <p:nvSpPr>
            <p:cNvPr id="86" name="E"/>
            <p:cNvSpPr>
              <a:spLocks noChangeAspect="1"/>
            </p:cNvSpPr>
            <p:nvPr/>
          </p:nvSpPr>
          <p:spPr bwMode="auto">
            <a:xfrm>
              <a:off x="10331774" y="2184932"/>
              <a:ext cx="324264" cy="79552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D"/>
            <p:cNvSpPr>
              <a:spLocks noChangeAspect="1" noEditPoints="1"/>
            </p:cNvSpPr>
            <p:nvPr/>
          </p:nvSpPr>
          <p:spPr bwMode="auto">
            <a:xfrm>
              <a:off x="8458141" y="2184932"/>
              <a:ext cx="424116" cy="79552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I"/>
            <p:cNvSpPr>
              <a:spLocks noChangeAspect="1" noChangeArrowheads="1"/>
            </p:cNvSpPr>
            <p:nvPr/>
          </p:nvSpPr>
          <p:spPr bwMode="auto">
            <a:xfrm>
              <a:off x="6849444" y="2184932"/>
              <a:ext cx="103764" cy="795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W"/>
            <p:cNvSpPr>
              <a:spLocks noChangeAspect="1"/>
            </p:cNvSpPr>
            <p:nvPr/>
          </p:nvSpPr>
          <p:spPr bwMode="auto">
            <a:xfrm>
              <a:off x="4842843" y="2184932"/>
              <a:ext cx="612500" cy="79552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itle Placeholder - Mid"/>
          <p:cNvSpPr>
            <a:spLocks noGrp="1"/>
          </p:cNvSpPr>
          <p:nvPr userDrawn="1">
            <p:ph type="title"/>
          </p:nvPr>
        </p:nvSpPr>
        <p:spPr>
          <a:xfrm>
            <a:off x="660400" y="457200"/>
            <a:ext cx="3352799" cy="2057400"/>
          </a:xfrm>
        </p:spPr>
        <p:txBody>
          <a:bodyPr anchor="b"/>
          <a:lstStyle>
            <a:lvl1pPr>
              <a:defRPr>
                <a:solidFill>
                  <a:schemeClr val="bg1"/>
                </a:solidFill>
              </a:defRPr>
            </a:lvl1pPr>
          </a:lstStyle>
          <a:p>
            <a:endParaRPr lang="en-US" dirty="0"/>
          </a:p>
        </p:txBody>
      </p:sp>
      <p:sp>
        <p:nvSpPr>
          <p:cNvPr id="2" name="Footer Placeholder 1"/>
          <p:cNvSpPr>
            <a:spLocks noGrp="1"/>
          </p:cNvSpPr>
          <p:nvPr>
            <p:ph type="ftr" sz="quarter" idx="30"/>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1"/>
          </p:nvPr>
        </p:nvSpPr>
        <p:spPr/>
        <p:txBody>
          <a:bodyPr/>
          <a:lstStyle/>
          <a:p>
            <a:fld id="{D80659BF-CB79-4A8E-8A5E-9707540CF6F7}" type="slidenum">
              <a:rPr lang="en-US" smtClean="0"/>
              <a:pPr/>
              <a:t>‹#›</a:t>
            </a:fld>
            <a:endParaRPr lang="en-US" dirty="0"/>
          </a:p>
        </p:txBody>
      </p:sp>
      <p:sp>
        <p:nvSpPr>
          <p:cNvPr id="24" name="Reach"/>
          <p:cNvSpPr txBox="1">
            <a:spLocks/>
          </p:cNvSpPr>
          <p:nvPr userDrawn="1"/>
        </p:nvSpPr>
        <p:spPr>
          <a:xfrm>
            <a:off x="660399" y="3169757"/>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i="0" dirty="0">
                <a:solidFill>
                  <a:schemeClr val="bg1"/>
                </a:solidFill>
                <a:latin typeface="+mj-lt"/>
              </a:rPr>
              <a:t>Reach</a:t>
            </a:r>
          </a:p>
        </p:txBody>
      </p:sp>
      <p:sp>
        <p:nvSpPr>
          <p:cNvPr id="25" name="Text - GrandCanyon"/>
          <p:cNvSpPr txBox="1"/>
          <p:nvPr userDrawn="1"/>
        </p:nvSpPr>
        <p:spPr>
          <a:xfrm>
            <a:off x="660400" y="4316988"/>
            <a:ext cx="3352799" cy="1443938"/>
          </a:xfrm>
          <a:prstGeom prst="rect">
            <a:avLst/>
          </a:prstGeom>
          <a:noFill/>
        </p:spPr>
        <p:txBody>
          <a:bodyPr wrap="square" lIns="0" tIns="0" rIns="0" bIns="0" rtlCol="0">
            <a:noAutofit/>
          </a:bodyPr>
          <a:lstStyle/>
          <a:p>
            <a:r>
              <a:rPr lang="en-US" sz="1600" i="1" kern="1200" dirty="0">
                <a:solidFill>
                  <a:schemeClr val="accent4"/>
                </a:solidFill>
                <a:effectLst/>
                <a:latin typeface="+mj-lt"/>
                <a:ea typeface="+mn-ea"/>
                <a:cs typeface="+mn-cs"/>
              </a:rPr>
              <a:t>Grand Canyon—</a:t>
            </a:r>
            <a:br>
              <a:rPr lang="en-US" sz="1600" i="1" kern="1200" dirty="0">
                <a:solidFill>
                  <a:schemeClr val="accent4"/>
                </a:solidFill>
                <a:effectLst/>
                <a:latin typeface="+mj-lt"/>
                <a:ea typeface="+mn-ea"/>
                <a:cs typeface="+mn-cs"/>
              </a:rPr>
            </a:br>
            <a:r>
              <a:rPr lang="en-US" sz="1600" i="1" kern="1200" dirty="0">
                <a:solidFill>
                  <a:schemeClr val="accent4"/>
                </a:solidFill>
                <a:effectLst/>
                <a:latin typeface="+mj-lt"/>
                <a:ea typeface="+mn-ea"/>
                <a:cs typeface="+mn-cs"/>
              </a:rPr>
              <a:t>At 277 miles long and up to 18 miles wide, this icon serves as a testament to </a:t>
            </a:r>
            <a:r>
              <a:rPr lang="en-US" sz="1800" i="1" kern="1200" dirty="0">
                <a:solidFill>
                  <a:schemeClr val="accent4"/>
                </a:solidFill>
                <a:effectLst/>
                <a:latin typeface="+mj-lt"/>
                <a:ea typeface="+mn-ea"/>
                <a:cs typeface="+mn-cs"/>
              </a:rPr>
              <a:t>determination</a:t>
            </a:r>
            <a:r>
              <a:rPr lang="en-US" sz="1600" i="1" kern="1200" dirty="0">
                <a:solidFill>
                  <a:schemeClr val="accent4"/>
                </a:solidFill>
                <a:effectLst/>
                <a:latin typeface="+mj-lt"/>
                <a:ea typeface="+mn-ea"/>
                <a:cs typeface="+mn-cs"/>
              </a:rPr>
              <a:t> and time. </a:t>
            </a:r>
          </a:p>
        </p:txBody>
      </p:sp>
    </p:spTree>
    <p:extLst>
      <p:ext uri="{BB962C8B-B14F-4D97-AF65-F5344CB8AC3E}">
        <p14:creationId xmlns:p14="http://schemas.microsoft.com/office/powerpoint/2010/main" val="275093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TATS (G) - Wide Reach 3">
    <p:bg>
      <p:bgPr>
        <a:solidFill>
          <a:schemeClr val="accent1"/>
        </a:solidFill>
        <a:effectLst/>
      </p:bgPr>
    </p:bg>
    <p:spTree>
      <p:nvGrpSpPr>
        <p:cNvPr id="1" name=""/>
        <p:cNvGrpSpPr/>
        <p:nvPr/>
      </p:nvGrpSpPr>
      <p:grpSpPr>
        <a:xfrm>
          <a:off x="0" y="0"/>
          <a:ext cx="0" cy="0"/>
          <a:chOff x="0" y="0"/>
          <a:chExt cx="0" cy="0"/>
        </a:xfrm>
      </p:grpSpPr>
      <p:sp>
        <p:nvSpPr>
          <p:cNvPr id="36" name="Rectangle 35"/>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8" name="Picture - GrandCanyon"/>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81500" y="1"/>
            <a:ext cx="6997700" cy="6400800"/>
          </a:xfrm>
          <a:prstGeom prst="rect">
            <a:avLst/>
          </a:prstGeom>
        </p:spPr>
      </p:pic>
      <p:cxnSp>
        <p:nvCxnSpPr>
          <p:cNvPr id="7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at-Bar"/>
          <p:cNvCxnSpPr/>
          <p:nvPr/>
        </p:nvCxnSpPr>
        <p:spPr>
          <a:xfrm flipH="1">
            <a:off x="8683457" y="3314077"/>
            <a:ext cx="21572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at-Hash"/>
          <p:cNvCxnSpPr/>
          <p:nvPr/>
        </p:nvCxnSpPr>
        <p:spPr>
          <a:xfrm rot="5400000">
            <a:off x="9777044" y="3398521"/>
            <a:ext cx="16888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at-Bar"/>
          <p:cNvCxnSpPr/>
          <p:nvPr/>
        </p:nvCxnSpPr>
        <p:spPr>
          <a:xfrm rot="5400000">
            <a:off x="7780991" y="2401261"/>
            <a:ext cx="0" cy="18256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at-Hash"/>
          <p:cNvCxnSpPr/>
          <p:nvPr/>
        </p:nvCxnSpPr>
        <p:spPr>
          <a:xfrm rot="5400000">
            <a:off x="7757337" y="3398521"/>
            <a:ext cx="16888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at-Bar"/>
          <p:cNvCxnSpPr/>
          <p:nvPr/>
        </p:nvCxnSpPr>
        <p:spPr>
          <a:xfrm flipH="1">
            <a:off x="4780281" y="3314055"/>
            <a:ext cx="209259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5737630" y="3398499"/>
            <a:ext cx="168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Text Placeholder - Stat3"/>
          <p:cNvSpPr>
            <a:spLocks noGrp="1"/>
          </p:cNvSpPr>
          <p:nvPr userDrawn="1">
            <p:ph type="body" sz="quarter" idx="30" hasCustomPrompt="1"/>
          </p:nvPr>
        </p:nvSpPr>
        <p:spPr>
          <a:xfrm>
            <a:off x="8882257" y="3703764"/>
            <a:ext cx="1958462"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75" name="Text Placeholder - Stat2"/>
          <p:cNvSpPr>
            <a:spLocks noGrp="1"/>
          </p:cNvSpPr>
          <p:nvPr userDrawn="1">
            <p:ph type="body" sz="quarter" idx="29" hasCustomPrompt="1"/>
          </p:nvPr>
        </p:nvSpPr>
        <p:spPr>
          <a:xfrm>
            <a:off x="6862550" y="3708391"/>
            <a:ext cx="1958462"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4" name="Text Placeholder - Stat1"/>
          <p:cNvSpPr>
            <a:spLocks noGrp="1"/>
          </p:cNvSpPr>
          <p:nvPr userDrawn="1">
            <p:ph type="body" sz="quarter" idx="28" hasCustomPrompt="1"/>
          </p:nvPr>
        </p:nvSpPr>
        <p:spPr>
          <a:xfrm>
            <a:off x="4842843" y="3708391"/>
            <a:ext cx="1958462"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grpSp>
        <p:nvGrpSpPr>
          <p:cNvPr id="8" name="WIDE"/>
          <p:cNvGrpSpPr/>
          <p:nvPr userDrawn="1"/>
        </p:nvGrpSpPr>
        <p:grpSpPr>
          <a:xfrm>
            <a:off x="4842843" y="2171078"/>
            <a:ext cx="5813195" cy="795528"/>
            <a:chOff x="4842843" y="2184932"/>
            <a:chExt cx="5813195" cy="795528"/>
          </a:xfrm>
        </p:grpSpPr>
        <p:sp>
          <p:nvSpPr>
            <p:cNvPr id="84" name="E"/>
            <p:cNvSpPr>
              <a:spLocks noChangeAspect="1"/>
            </p:cNvSpPr>
            <p:nvPr/>
          </p:nvSpPr>
          <p:spPr bwMode="auto">
            <a:xfrm>
              <a:off x="10331774" y="2184932"/>
              <a:ext cx="324264" cy="79552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D"/>
            <p:cNvSpPr>
              <a:spLocks noChangeAspect="1" noEditPoints="1"/>
            </p:cNvSpPr>
            <p:nvPr/>
          </p:nvSpPr>
          <p:spPr bwMode="auto">
            <a:xfrm>
              <a:off x="8458141" y="2184932"/>
              <a:ext cx="424116" cy="79552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I"/>
            <p:cNvSpPr>
              <a:spLocks noChangeAspect="1" noChangeArrowheads="1"/>
            </p:cNvSpPr>
            <p:nvPr/>
          </p:nvSpPr>
          <p:spPr bwMode="auto">
            <a:xfrm>
              <a:off x="6849444" y="2184932"/>
              <a:ext cx="103764" cy="795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W"/>
            <p:cNvSpPr>
              <a:spLocks noChangeAspect="1"/>
            </p:cNvSpPr>
            <p:nvPr/>
          </p:nvSpPr>
          <p:spPr bwMode="auto">
            <a:xfrm>
              <a:off x="4842843" y="2184932"/>
              <a:ext cx="612500" cy="79552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Title Placeholder - Mid"/>
          <p:cNvSpPr>
            <a:spLocks noGrp="1"/>
          </p:cNvSpPr>
          <p:nvPr userDrawn="1">
            <p:ph type="title"/>
          </p:nvPr>
        </p:nvSpPr>
        <p:spPr>
          <a:xfrm>
            <a:off x="660400" y="457200"/>
            <a:ext cx="3352799" cy="2057400"/>
          </a:xfrm>
        </p:spPr>
        <p:txBody>
          <a:bodyPr anchor="b"/>
          <a:lstStyle>
            <a:lvl1pPr>
              <a:defRPr>
                <a:solidFill>
                  <a:schemeClr val="bg1"/>
                </a:solidFill>
              </a:defRPr>
            </a:lvl1pPr>
          </a:lstStyle>
          <a:p>
            <a:endParaRPr lang="en-US" dirty="0"/>
          </a:p>
        </p:txBody>
      </p:sp>
      <p:sp>
        <p:nvSpPr>
          <p:cNvPr id="2" name="Footer Placeholder 1"/>
          <p:cNvSpPr>
            <a:spLocks noGrp="1"/>
          </p:cNvSpPr>
          <p:nvPr userDrawn="1">
            <p:ph type="ftr" sz="quarter" idx="31"/>
          </p:nvPr>
        </p:nvSpPr>
        <p:spPr/>
        <p:txBody>
          <a:bodyPr/>
          <a:lstStyle/>
          <a:p>
            <a:r>
              <a:rPr lang="en-US" smtClean="0"/>
              <a:t>[ to edit Footer; go "Insert" (tab) &gt; "Header &amp; Footer" ]</a:t>
            </a:r>
            <a:endParaRPr lang="en-US" dirty="0"/>
          </a:p>
        </p:txBody>
      </p:sp>
      <p:sp>
        <p:nvSpPr>
          <p:cNvPr id="3" name="Slide Number Placeholder 2"/>
          <p:cNvSpPr>
            <a:spLocks noGrp="1"/>
          </p:cNvSpPr>
          <p:nvPr userDrawn="1">
            <p:ph type="sldNum" sz="quarter" idx="32"/>
          </p:nvPr>
        </p:nvSpPr>
        <p:spPr/>
        <p:txBody>
          <a:bodyPr/>
          <a:lstStyle/>
          <a:p>
            <a:fld id="{D80659BF-CB79-4A8E-8A5E-9707540CF6F7}" type="slidenum">
              <a:rPr lang="en-US" smtClean="0"/>
              <a:pPr/>
              <a:t>‹#›</a:t>
            </a:fld>
            <a:endParaRPr lang="en-US" dirty="0"/>
          </a:p>
        </p:txBody>
      </p:sp>
      <p:sp>
        <p:nvSpPr>
          <p:cNvPr id="34" name="Reach"/>
          <p:cNvSpPr txBox="1">
            <a:spLocks/>
          </p:cNvSpPr>
          <p:nvPr userDrawn="1"/>
        </p:nvSpPr>
        <p:spPr>
          <a:xfrm>
            <a:off x="660399" y="3169757"/>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i="0" dirty="0">
                <a:solidFill>
                  <a:schemeClr val="bg1"/>
                </a:solidFill>
                <a:latin typeface="+mj-lt"/>
              </a:rPr>
              <a:t>Reach</a:t>
            </a:r>
          </a:p>
        </p:txBody>
      </p:sp>
      <p:sp>
        <p:nvSpPr>
          <p:cNvPr id="35" name="Text - GrandCanyon"/>
          <p:cNvSpPr txBox="1"/>
          <p:nvPr userDrawn="1"/>
        </p:nvSpPr>
        <p:spPr>
          <a:xfrm>
            <a:off x="660400" y="4316988"/>
            <a:ext cx="3352799" cy="1443938"/>
          </a:xfrm>
          <a:prstGeom prst="rect">
            <a:avLst/>
          </a:prstGeom>
          <a:noFill/>
        </p:spPr>
        <p:txBody>
          <a:bodyPr wrap="square" lIns="0" tIns="0" rIns="0" bIns="0" rtlCol="0">
            <a:noAutofit/>
          </a:bodyPr>
          <a:lstStyle/>
          <a:p>
            <a:r>
              <a:rPr lang="en-US" sz="1600" i="1" kern="1200" dirty="0">
                <a:solidFill>
                  <a:schemeClr val="accent4"/>
                </a:solidFill>
                <a:effectLst/>
                <a:latin typeface="+mj-lt"/>
                <a:ea typeface="+mn-ea"/>
                <a:cs typeface="+mn-cs"/>
              </a:rPr>
              <a:t>Grand Canyon—</a:t>
            </a:r>
            <a:br>
              <a:rPr lang="en-US" sz="1600" i="1" kern="1200" dirty="0">
                <a:solidFill>
                  <a:schemeClr val="accent4"/>
                </a:solidFill>
                <a:effectLst/>
                <a:latin typeface="+mj-lt"/>
                <a:ea typeface="+mn-ea"/>
                <a:cs typeface="+mn-cs"/>
              </a:rPr>
            </a:br>
            <a:r>
              <a:rPr lang="en-US" sz="1600" i="1" kern="1200" dirty="0">
                <a:solidFill>
                  <a:schemeClr val="accent4"/>
                </a:solidFill>
                <a:effectLst/>
                <a:latin typeface="+mj-lt"/>
                <a:ea typeface="+mn-ea"/>
                <a:cs typeface="+mn-cs"/>
              </a:rPr>
              <a:t>At 277 miles long and up to 18 miles wide, this icon serves as a testament to </a:t>
            </a:r>
            <a:r>
              <a:rPr lang="en-US" sz="1800" i="1" kern="1200" dirty="0">
                <a:solidFill>
                  <a:schemeClr val="accent4"/>
                </a:solidFill>
                <a:effectLst/>
                <a:latin typeface="+mj-lt"/>
                <a:ea typeface="+mn-ea"/>
                <a:cs typeface="+mn-cs"/>
              </a:rPr>
              <a:t>determination</a:t>
            </a:r>
            <a:r>
              <a:rPr lang="en-US" sz="1600" i="1" kern="1200" dirty="0">
                <a:solidFill>
                  <a:schemeClr val="accent4"/>
                </a:solidFill>
                <a:effectLst/>
                <a:latin typeface="+mj-lt"/>
                <a:ea typeface="+mn-ea"/>
                <a:cs typeface="+mn-cs"/>
              </a:rPr>
              <a:t> and time. </a:t>
            </a:r>
          </a:p>
        </p:txBody>
      </p:sp>
    </p:spTree>
    <p:extLst>
      <p:ext uri="{BB962C8B-B14F-4D97-AF65-F5344CB8AC3E}">
        <p14:creationId xmlns:p14="http://schemas.microsoft.com/office/powerpoint/2010/main" val="35325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TATS (G) - Wide Reach 4">
    <p:bg>
      <p:bgPr>
        <a:solidFill>
          <a:schemeClr val="accent1"/>
        </a:solidFill>
        <a:effectLst/>
      </p:bgPr>
    </p:bg>
    <p:spTree>
      <p:nvGrpSpPr>
        <p:cNvPr id="1" name=""/>
        <p:cNvGrpSpPr/>
        <p:nvPr/>
      </p:nvGrpSpPr>
      <p:grpSpPr>
        <a:xfrm>
          <a:off x="0" y="0"/>
          <a:ext cx="0" cy="0"/>
          <a:chOff x="0" y="0"/>
          <a:chExt cx="0" cy="0"/>
        </a:xfrm>
      </p:grpSpPr>
      <p:sp>
        <p:nvSpPr>
          <p:cNvPr id="36" name="Rectangle 35"/>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8" name="Picture - GrandCanyon"/>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81500" y="1"/>
            <a:ext cx="6997700" cy="6400800"/>
          </a:xfrm>
          <a:prstGeom prst="rect">
            <a:avLst/>
          </a:prstGeom>
        </p:spPr>
      </p:pic>
      <p:cxnSp>
        <p:nvCxnSpPr>
          <p:cNvPr id="7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7" name="Text Placeholder - Stat3"/>
          <p:cNvSpPr>
            <a:spLocks noGrp="1"/>
          </p:cNvSpPr>
          <p:nvPr userDrawn="1">
            <p:ph type="body" sz="quarter" idx="30" hasCustomPrompt="1"/>
          </p:nvPr>
        </p:nvSpPr>
        <p:spPr>
          <a:xfrm>
            <a:off x="7842601" y="3703764"/>
            <a:ext cx="1429486"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75" name="Text Placeholder - Stat2"/>
          <p:cNvSpPr>
            <a:spLocks noGrp="1"/>
          </p:cNvSpPr>
          <p:nvPr userDrawn="1">
            <p:ph type="body" sz="quarter" idx="29" hasCustomPrompt="1"/>
          </p:nvPr>
        </p:nvSpPr>
        <p:spPr>
          <a:xfrm>
            <a:off x="6342722" y="3708391"/>
            <a:ext cx="1429486"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4" name="Text Placeholder - Stat1"/>
          <p:cNvSpPr>
            <a:spLocks noGrp="1"/>
          </p:cNvSpPr>
          <p:nvPr userDrawn="1">
            <p:ph type="body" sz="quarter" idx="28" hasCustomPrompt="1"/>
          </p:nvPr>
        </p:nvSpPr>
        <p:spPr>
          <a:xfrm>
            <a:off x="4842843" y="3708391"/>
            <a:ext cx="1429486"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grpSp>
        <p:nvGrpSpPr>
          <p:cNvPr id="8" name="WIDE"/>
          <p:cNvGrpSpPr/>
          <p:nvPr userDrawn="1"/>
        </p:nvGrpSpPr>
        <p:grpSpPr>
          <a:xfrm>
            <a:off x="4842843" y="2171078"/>
            <a:ext cx="5813195" cy="795528"/>
            <a:chOff x="4842843" y="2184932"/>
            <a:chExt cx="5813195" cy="795528"/>
          </a:xfrm>
        </p:grpSpPr>
        <p:sp>
          <p:nvSpPr>
            <p:cNvPr id="84" name="E"/>
            <p:cNvSpPr>
              <a:spLocks noChangeAspect="1"/>
            </p:cNvSpPr>
            <p:nvPr/>
          </p:nvSpPr>
          <p:spPr bwMode="auto">
            <a:xfrm>
              <a:off x="10331774" y="2184932"/>
              <a:ext cx="324264" cy="795528"/>
            </a:xfrm>
            <a:custGeom>
              <a:avLst/>
              <a:gdLst>
                <a:gd name="T0" fmla="*/ 0 w 225"/>
                <a:gd name="T1" fmla="*/ 0 h 552"/>
                <a:gd name="T2" fmla="*/ 0 w 225"/>
                <a:gd name="T3" fmla="*/ 552 h 552"/>
                <a:gd name="T4" fmla="*/ 225 w 225"/>
                <a:gd name="T5" fmla="*/ 552 h 552"/>
                <a:gd name="T6" fmla="*/ 225 w 225"/>
                <a:gd name="T7" fmla="*/ 487 h 552"/>
                <a:gd name="T8" fmla="*/ 81 w 225"/>
                <a:gd name="T9" fmla="*/ 487 h 552"/>
                <a:gd name="T10" fmla="*/ 81 w 225"/>
                <a:gd name="T11" fmla="*/ 301 h 552"/>
                <a:gd name="T12" fmla="*/ 185 w 225"/>
                <a:gd name="T13" fmla="*/ 301 h 552"/>
                <a:gd name="T14" fmla="*/ 185 w 225"/>
                <a:gd name="T15" fmla="*/ 236 h 552"/>
                <a:gd name="T16" fmla="*/ 81 w 225"/>
                <a:gd name="T17" fmla="*/ 236 h 552"/>
                <a:gd name="T18" fmla="*/ 81 w 225"/>
                <a:gd name="T19" fmla="*/ 65 h 552"/>
                <a:gd name="T20" fmla="*/ 217 w 225"/>
                <a:gd name="T21" fmla="*/ 65 h 552"/>
                <a:gd name="T22" fmla="*/ 217 w 225"/>
                <a:gd name="T23" fmla="*/ 0 h 552"/>
                <a:gd name="T24" fmla="*/ 0 w 225"/>
                <a:gd name="T25"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 h="552">
                  <a:moveTo>
                    <a:pt x="0" y="0"/>
                  </a:moveTo>
                  <a:lnTo>
                    <a:pt x="0" y="552"/>
                  </a:lnTo>
                  <a:lnTo>
                    <a:pt x="225" y="552"/>
                  </a:lnTo>
                  <a:lnTo>
                    <a:pt x="225" y="487"/>
                  </a:lnTo>
                  <a:lnTo>
                    <a:pt x="81" y="487"/>
                  </a:lnTo>
                  <a:lnTo>
                    <a:pt x="81" y="301"/>
                  </a:lnTo>
                  <a:lnTo>
                    <a:pt x="185" y="301"/>
                  </a:lnTo>
                  <a:lnTo>
                    <a:pt x="185" y="236"/>
                  </a:lnTo>
                  <a:lnTo>
                    <a:pt x="81" y="236"/>
                  </a:lnTo>
                  <a:lnTo>
                    <a:pt x="81" y="65"/>
                  </a:lnTo>
                  <a:lnTo>
                    <a:pt x="217" y="65"/>
                  </a:lnTo>
                  <a:lnTo>
                    <a:pt x="21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D"/>
            <p:cNvSpPr>
              <a:spLocks noChangeAspect="1" noEditPoints="1"/>
            </p:cNvSpPr>
            <p:nvPr/>
          </p:nvSpPr>
          <p:spPr bwMode="auto">
            <a:xfrm>
              <a:off x="8458141" y="2184932"/>
              <a:ext cx="424116" cy="795528"/>
            </a:xfrm>
            <a:custGeom>
              <a:avLst/>
              <a:gdLst>
                <a:gd name="T0" fmla="*/ 24 w 34"/>
                <a:gd name="T1" fmla="*/ 26 h 68"/>
                <a:gd name="T2" fmla="*/ 14 w 34"/>
                <a:gd name="T3" fmla="*/ 8 h 68"/>
                <a:gd name="T4" fmla="*/ 10 w 34"/>
                <a:gd name="T5" fmla="*/ 8 h 68"/>
                <a:gd name="T6" fmla="*/ 10 w 34"/>
                <a:gd name="T7" fmla="*/ 60 h 68"/>
                <a:gd name="T8" fmla="*/ 14 w 34"/>
                <a:gd name="T9" fmla="*/ 60 h 68"/>
                <a:gd name="T10" fmla="*/ 24 w 34"/>
                <a:gd name="T11" fmla="*/ 42 h 68"/>
                <a:gd name="T12" fmla="*/ 24 w 34"/>
                <a:gd name="T13" fmla="*/ 26 h 68"/>
                <a:gd name="T14" fmla="*/ 34 w 34"/>
                <a:gd name="T15" fmla="*/ 40 h 68"/>
                <a:gd name="T16" fmla="*/ 15 w 34"/>
                <a:gd name="T17" fmla="*/ 68 h 68"/>
                <a:gd name="T18" fmla="*/ 0 w 34"/>
                <a:gd name="T19" fmla="*/ 68 h 68"/>
                <a:gd name="T20" fmla="*/ 0 w 34"/>
                <a:gd name="T21" fmla="*/ 0 h 68"/>
                <a:gd name="T22" fmla="*/ 15 w 34"/>
                <a:gd name="T23" fmla="*/ 0 h 68"/>
                <a:gd name="T24" fmla="*/ 34 w 34"/>
                <a:gd name="T25" fmla="*/ 28 h 68"/>
                <a:gd name="T26" fmla="*/ 34 w 34"/>
                <a:gd name="T27"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8">
                  <a:moveTo>
                    <a:pt x="24" y="26"/>
                  </a:moveTo>
                  <a:cubicBezTo>
                    <a:pt x="24" y="13"/>
                    <a:pt x="21" y="8"/>
                    <a:pt x="14" y="8"/>
                  </a:cubicBezTo>
                  <a:cubicBezTo>
                    <a:pt x="10" y="8"/>
                    <a:pt x="10" y="8"/>
                    <a:pt x="10" y="8"/>
                  </a:cubicBezTo>
                  <a:cubicBezTo>
                    <a:pt x="10" y="60"/>
                    <a:pt x="10" y="60"/>
                    <a:pt x="10" y="60"/>
                  </a:cubicBezTo>
                  <a:cubicBezTo>
                    <a:pt x="14" y="60"/>
                    <a:pt x="14" y="60"/>
                    <a:pt x="14" y="60"/>
                  </a:cubicBezTo>
                  <a:cubicBezTo>
                    <a:pt x="21" y="60"/>
                    <a:pt x="24" y="55"/>
                    <a:pt x="24" y="42"/>
                  </a:cubicBezTo>
                  <a:lnTo>
                    <a:pt x="24" y="26"/>
                  </a:lnTo>
                  <a:close/>
                  <a:moveTo>
                    <a:pt x="34" y="40"/>
                  </a:moveTo>
                  <a:cubicBezTo>
                    <a:pt x="34" y="59"/>
                    <a:pt x="28" y="68"/>
                    <a:pt x="15" y="68"/>
                  </a:cubicBezTo>
                  <a:cubicBezTo>
                    <a:pt x="0" y="68"/>
                    <a:pt x="0" y="68"/>
                    <a:pt x="0" y="68"/>
                  </a:cubicBezTo>
                  <a:cubicBezTo>
                    <a:pt x="0" y="0"/>
                    <a:pt x="0" y="0"/>
                    <a:pt x="0" y="0"/>
                  </a:cubicBezTo>
                  <a:cubicBezTo>
                    <a:pt x="15" y="0"/>
                    <a:pt x="15" y="0"/>
                    <a:pt x="15" y="0"/>
                  </a:cubicBezTo>
                  <a:cubicBezTo>
                    <a:pt x="28" y="0"/>
                    <a:pt x="34" y="9"/>
                    <a:pt x="34" y="28"/>
                  </a:cubicBezTo>
                  <a:lnTo>
                    <a:pt x="34"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I"/>
            <p:cNvSpPr>
              <a:spLocks noChangeAspect="1" noChangeArrowheads="1"/>
            </p:cNvSpPr>
            <p:nvPr/>
          </p:nvSpPr>
          <p:spPr bwMode="auto">
            <a:xfrm>
              <a:off x="6849444" y="2184932"/>
              <a:ext cx="103764" cy="795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W"/>
            <p:cNvSpPr>
              <a:spLocks noChangeAspect="1"/>
            </p:cNvSpPr>
            <p:nvPr/>
          </p:nvSpPr>
          <p:spPr bwMode="auto">
            <a:xfrm>
              <a:off x="4842843" y="2184932"/>
              <a:ext cx="612500" cy="795528"/>
            </a:xfrm>
            <a:custGeom>
              <a:avLst/>
              <a:gdLst>
                <a:gd name="T0" fmla="*/ 353 w 425"/>
                <a:gd name="T1" fmla="*/ 0 h 552"/>
                <a:gd name="T2" fmla="*/ 305 w 425"/>
                <a:gd name="T3" fmla="*/ 365 h 552"/>
                <a:gd name="T4" fmla="*/ 297 w 425"/>
                <a:gd name="T5" fmla="*/ 365 h 552"/>
                <a:gd name="T6" fmla="*/ 249 w 425"/>
                <a:gd name="T7" fmla="*/ 0 h 552"/>
                <a:gd name="T8" fmla="*/ 184 w 425"/>
                <a:gd name="T9" fmla="*/ 0 h 552"/>
                <a:gd name="T10" fmla="*/ 136 w 425"/>
                <a:gd name="T11" fmla="*/ 365 h 552"/>
                <a:gd name="T12" fmla="*/ 128 w 425"/>
                <a:gd name="T13" fmla="*/ 365 h 552"/>
                <a:gd name="T14" fmla="*/ 80 w 425"/>
                <a:gd name="T15" fmla="*/ 0 h 552"/>
                <a:gd name="T16" fmla="*/ 0 w 425"/>
                <a:gd name="T17" fmla="*/ 0 h 552"/>
                <a:gd name="T18" fmla="*/ 88 w 425"/>
                <a:gd name="T19" fmla="*/ 552 h 552"/>
                <a:gd name="T20" fmla="*/ 160 w 425"/>
                <a:gd name="T21" fmla="*/ 552 h 552"/>
                <a:gd name="T22" fmla="*/ 208 w 425"/>
                <a:gd name="T23" fmla="*/ 195 h 552"/>
                <a:gd name="T24" fmla="*/ 216 w 425"/>
                <a:gd name="T25" fmla="*/ 195 h 552"/>
                <a:gd name="T26" fmla="*/ 265 w 425"/>
                <a:gd name="T27" fmla="*/ 552 h 552"/>
                <a:gd name="T28" fmla="*/ 337 w 425"/>
                <a:gd name="T29" fmla="*/ 552 h 552"/>
                <a:gd name="T30" fmla="*/ 425 w 425"/>
                <a:gd name="T31" fmla="*/ 0 h 552"/>
                <a:gd name="T32" fmla="*/ 353 w 425"/>
                <a:gd name="T33"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552">
                  <a:moveTo>
                    <a:pt x="353" y="0"/>
                  </a:moveTo>
                  <a:lnTo>
                    <a:pt x="305" y="365"/>
                  </a:lnTo>
                  <a:lnTo>
                    <a:pt x="297" y="365"/>
                  </a:lnTo>
                  <a:lnTo>
                    <a:pt x="249" y="0"/>
                  </a:lnTo>
                  <a:lnTo>
                    <a:pt x="184" y="0"/>
                  </a:lnTo>
                  <a:lnTo>
                    <a:pt x="136" y="365"/>
                  </a:lnTo>
                  <a:lnTo>
                    <a:pt x="128" y="365"/>
                  </a:lnTo>
                  <a:lnTo>
                    <a:pt x="80" y="0"/>
                  </a:lnTo>
                  <a:lnTo>
                    <a:pt x="0" y="0"/>
                  </a:lnTo>
                  <a:lnTo>
                    <a:pt x="88" y="552"/>
                  </a:lnTo>
                  <a:lnTo>
                    <a:pt x="160" y="552"/>
                  </a:lnTo>
                  <a:lnTo>
                    <a:pt x="208" y="195"/>
                  </a:lnTo>
                  <a:lnTo>
                    <a:pt x="216" y="195"/>
                  </a:lnTo>
                  <a:lnTo>
                    <a:pt x="265" y="552"/>
                  </a:lnTo>
                  <a:lnTo>
                    <a:pt x="337" y="552"/>
                  </a:lnTo>
                  <a:lnTo>
                    <a:pt x="425" y="0"/>
                  </a:lnTo>
                  <a:lnTo>
                    <a:pt x="3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3" name="Title Placeholder - Mid"/>
          <p:cNvSpPr>
            <a:spLocks noGrp="1"/>
          </p:cNvSpPr>
          <p:nvPr userDrawn="1">
            <p:ph type="title"/>
          </p:nvPr>
        </p:nvSpPr>
        <p:spPr>
          <a:xfrm>
            <a:off x="660400" y="457200"/>
            <a:ext cx="3352799" cy="2057400"/>
          </a:xfrm>
        </p:spPr>
        <p:txBody>
          <a:bodyPr anchor="b"/>
          <a:lstStyle>
            <a:lvl1pPr>
              <a:defRPr>
                <a:solidFill>
                  <a:schemeClr val="bg1"/>
                </a:solidFill>
              </a:defRPr>
            </a:lvl1pPr>
          </a:lstStyle>
          <a:p>
            <a:endParaRPr lang="en-US" dirty="0"/>
          </a:p>
        </p:txBody>
      </p:sp>
      <p:sp>
        <p:nvSpPr>
          <p:cNvPr id="2" name="Footer Placeholder 1"/>
          <p:cNvSpPr>
            <a:spLocks noGrp="1"/>
          </p:cNvSpPr>
          <p:nvPr userDrawn="1">
            <p:ph type="ftr" sz="quarter" idx="31"/>
          </p:nvPr>
        </p:nvSpPr>
        <p:spPr/>
        <p:txBody>
          <a:bodyPr/>
          <a:lstStyle/>
          <a:p>
            <a:r>
              <a:rPr lang="en-US" smtClean="0"/>
              <a:t>[ to edit Footer; go "Insert" (tab) &gt; "Header &amp; Footer" ]</a:t>
            </a:r>
            <a:endParaRPr lang="en-US" dirty="0"/>
          </a:p>
        </p:txBody>
      </p:sp>
      <p:sp>
        <p:nvSpPr>
          <p:cNvPr id="3" name="Slide Number Placeholder 2"/>
          <p:cNvSpPr>
            <a:spLocks noGrp="1"/>
          </p:cNvSpPr>
          <p:nvPr userDrawn="1">
            <p:ph type="sldNum" sz="quarter" idx="32"/>
          </p:nvPr>
        </p:nvSpPr>
        <p:spPr/>
        <p:txBody>
          <a:bodyPr/>
          <a:lstStyle/>
          <a:p>
            <a:fld id="{D80659BF-CB79-4A8E-8A5E-9707540CF6F7}" type="slidenum">
              <a:rPr lang="en-US" smtClean="0"/>
              <a:pPr/>
              <a:t>‹#›</a:t>
            </a:fld>
            <a:endParaRPr lang="en-US" dirty="0"/>
          </a:p>
        </p:txBody>
      </p:sp>
      <p:sp>
        <p:nvSpPr>
          <p:cNvPr id="34" name="Reach"/>
          <p:cNvSpPr txBox="1">
            <a:spLocks/>
          </p:cNvSpPr>
          <p:nvPr userDrawn="1"/>
        </p:nvSpPr>
        <p:spPr>
          <a:xfrm>
            <a:off x="660399" y="3169757"/>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i="0" dirty="0">
                <a:solidFill>
                  <a:schemeClr val="bg1"/>
                </a:solidFill>
                <a:latin typeface="+mj-lt"/>
              </a:rPr>
              <a:t>Reach</a:t>
            </a:r>
          </a:p>
        </p:txBody>
      </p:sp>
      <p:sp>
        <p:nvSpPr>
          <p:cNvPr id="35" name="Text - GrandCanyon"/>
          <p:cNvSpPr txBox="1"/>
          <p:nvPr userDrawn="1"/>
        </p:nvSpPr>
        <p:spPr>
          <a:xfrm>
            <a:off x="660400" y="4316988"/>
            <a:ext cx="3352799" cy="1443938"/>
          </a:xfrm>
          <a:prstGeom prst="rect">
            <a:avLst/>
          </a:prstGeom>
          <a:noFill/>
        </p:spPr>
        <p:txBody>
          <a:bodyPr wrap="square" lIns="0" tIns="0" rIns="0" bIns="0" rtlCol="0">
            <a:noAutofit/>
          </a:bodyPr>
          <a:lstStyle/>
          <a:p>
            <a:r>
              <a:rPr lang="en-US" sz="1600" i="1" kern="1200" dirty="0">
                <a:solidFill>
                  <a:schemeClr val="accent4"/>
                </a:solidFill>
                <a:effectLst/>
                <a:latin typeface="+mj-lt"/>
                <a:ea typeface="+mn-ea"/>
                <a:cs typeface="+mn-cs"/>
              </a:rPr>
              <a:t>Grand Canyon—</a:t>
            </a:r>
            <a:br>
              <a:rPr lang="en-US" sz="1600" i="1" kern="1200" dirty="0">
                <a:solidFill>
                  <a:schemeClr val="accent4"/>
                </a:solidFill>
                <a:effectLst/>
                <a:latin typeface="+mj-lt"/>
                <a:ea typeface="+mn-ea"/>
                <a:cs typeface="+mn-cs"/>
              </a:rPr>
            </a:br>
            <a:r>
              <a:rPr lang="en-US" sz="1600" i="1" kern="1200" dirty="0">
                <a:solidFill>
                  <a:schemeClr val="accent4"/>
                </a:solidFill>
                <a:effectLst/>
                <a:latin typeface="+mj-lt"/>
                <a:ea typeface="+mn-ea"/>
                <a:cs typeface="+mn-cs"/>
              </a:rPr>
              <a:t>At 277 miles long and up to 18 miles wide, this icon serves as a testament to </a:t>
            </a:r>
            <a:r>
              <a:rPr lang="en-US" sz="1800" i="1" kern="1200" dirty="0">
                <a:solidFill>
                  <a:schemeClr val="accent4"/>
                </a:solidFill>
                <a:effectLst/>
                <a:latin typeface="+mj-lt"/>
                <a:ea typeface="+mn-ea"/>
                <a:cs typeface="+mn-cs"/>
              </a:rPr>
              <a:t>determination</a:t>
            </a:r>
            <a:r>
              <a:rPr lang="en-US" sz="1600" i="1" kern="1200" dirty="0">
                <a:solidFill>
                  <a:schemeClr val="accent4"/>
                </a:solidFill>
                <a:effectLst/>
                <a:latin typeface="+mj-lt"/>
                <a:ea typeface="+mn-ea"/>
                <a:cs typeface="+mn-cs"/>
              </a:rPr>
              <a:t> and time. </a:t>
            </a:r>
          </a:p>
        </p:txBody>
      </p:sp>
      <p:sp>
        <p:nvSpPr>
          <p:cNvPr id="29" name="Text Placeholder - Stat3"/>
          <p:cNvSpPr>
            <a:spLocks noGrp="1"/>
          </p:cNvSpPr>
          <p:nvPr userDrawn="1">
            <p:ph type="body" sz="quarter" idx="33" hasCustomPrompt="1"/>
          </p:nvPr>
        </p:nvSpPr>
        <p:spPr>
          <a:xfrm>
            <a:off x="9342479" y="3703764"/>
            <a:ext cx="1429486" cy="120610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cxnSp>
        <p:nvCxnSpPr>
          <p:cNvPr id="60" name="Stat-Bar"/>
          <p:cNvCxnSpPr/>
          <p:nvPr/>
        </p:nvCxnSpPr>
        <p:spPr>
          <a:xfrm flipH="1">
            <a:off x="8683457" y="3314077"/>
            <a:ext cx="21572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at-Hash"/>
          <p:cNvCxnSpPr/>
          <p:nvPr/>
        </p:nvCxnSpPr>
        <p:spPr>
          <a:xfrm rot="5400000">
            <a:off x="9972778" y="3398522"/>
            <a:ext cx="16888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at-Bar"/>
          <p:cNvCxnSpPr/>
          <p:nvPr userDrawn="1"/>
        </p:nvCxnSpPr>
        <p:spPr>
          <a:xfrm rot="5400000">
            <a:off x="7780991" y="2401261"/>
            <a:ext cx="0" cy="18256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at-Hash"/>
          <p:cNvCxnSpPr/>
          <p:nvPr userDrawn="1"/>
        </p:nvCxnSpPr>
        <p:spPr>
          <a:xfrm rot="5400000">
            <a:off x="6973021" y="3398522"/>
            <a:ext cx="16888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at-Bar"/>
          <p:cNvCxnSpPr/>
          <p:nvPr userDrawn="1"/>
        </p:nvCxnSpPr>
        <p:spPr>
          <a:xfrm flipH="1">
            <a:off x="4780281" y="3314055"/>
            <a:ext cx="209259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userDrawn="1"/>
        </p:nvCxnSpPr>
        <p:spPr>
          <a:xfrm rot="5400000">
            <a:off x="5473142" y="3398499"/>
            <a:ext cx="168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at-Hash"/>
          <p:cNvCxnSpPr/>
          <p:nvPr userDrawn="1"/>
        </p:nvCxnSpPr>
        <p:spPr>
          <a:xfrm rot="5400000">
            <a:off x="8472900" y="3398523"/>
            <a:ext cx="16888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P- Region 2_Dark">
    <p:bg>
      <p:bgPr>
        <a:solidFill>
          <a:schemeClr val="accent1"/>
        </a:solidFill>
        <a:effectLst/>
      </p:bgPr>
    </p:bg>
    <p:spTree>
      <p:nvGrpSpPr>
        <p:cNvPr id="1" name=""/>
        <p:cNvGrpSpPr/>
        <p:nvPr/>
      </p:nvGrpSpPr>
      <p:grpSpPr>
        <a:xfrm>
          <a:off x="0" y="0"/>
          <a:ext cx="0" cy="0"/>
          <a:chOff x="0" y="0"/>
          <a:chExt cx="0" cy="0"/>
        </a:xfrm>
      </p:grpSpPr>
      <p:sp>
        <p:nvSpPr>
          <p:cNvPr id="66" name="Rectangle 65"/>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0400" y="457200"/>
            <a:ext cx="5029200" cy="2057400"/>
          </a:xfrm>
        </p:spPr>
        <p:txBody>
          <a:bodyPr anchor="b"/>
          <a:lstStyle>
            <a:lvl1pPr>
              <a:defRPr>
                <a:solidFill>
                  <a:schemeClr val="bg1"/>
                </a:solidFill>
              </a:defRPr>
            </a:lvl1pPr>
          </a:lstStyle>
          <a:p>
            <a:r>
              <a:rPr lang="en-US" dirty="0"/>
              <a:t>Add Slide Title</a:t>
            </a:r>
          </a:p>
        </p:txBody>
      </p:sp>
      <p:sp>
        <p:nvSpPr>
          <p:cNvPr id="27" name="Text Placeholder - Stat 2"/>
          <p:cNvSpPr>
            <a:spLocks noGrp="1"/>
          </p:cNvSpPr>
          <p:nvPr>
            <p:ph type="body" sz="quarter" idx="37" hasCustomPrompt="1"/>
          </p:nvPr>
        </p:nvSpPr>
        <p:spPr>
          <a:xfrm>
            <a:off x="3478051" y="3126087"/>
            <a:ext cx="2573308"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29" name="Text Placeholder - Stat 1"/>
          <p:cNvSpPr>
            <a:spLocks noGrp="1"/>
          </p:cNvSpPr>
          <p:nvPr>
            <p:ph type="body" sz="quarter" idx="28" hasCustomPrompt="1"/>
          </p:nvPr>
        </p:nvSpPr>
        <p:spPr>
          <a:xfrm>
            <a:off x="660401" y="3126087"/>
            <a:ext cx="2573308"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cxnSp>
        <p:nvCxnSpPr>
          <p:cNvPr id="35" name="Stat-Bar"/>
          <p:cNvCxnSpPr/>
          <p:nvPr/>
        </p:nvCxnSpPr>
        <p:spPr>
          <a:xfrm flipH="1">
            <a:off x="3329227" y="2857189"/>
            <a:ext cx="273376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at-Hash"/>
          <p:cNvCxnSpPr/>
          <p:nvPr/>
        </p:nvCxnSpPr>
        <p:spPr>
          <a:xfrm rot="5400000">
            <a:off x="4681974" y="2929044"/>
            <a:ext cx="16546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at-Bar"/>
          <p:cNvCxnSpPr/>
          <p:nvPr userDrawn="1"/>
        </p:nvCxnSpPr>
        <p:spPr>
          <a:xfrm flipH="1">
            <a:off x="665877" y="2859993"/>
            <a:ext cx="269513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at-Hash"/>
          <p:cNvCxnSpPr/>
          <p:nvPr/>
        </p:nvCxnSpPr>
        <p:spPr>
          <a:xfrm rot="5400000">
            <a:off x="1864324" y="2928526"/>
            <a:ext cx="16546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7" name="MAP - States"/>
          <p:cNvGrpSpPr/>
          <p:nvPr userDrawn="1"/>
        </p:nvGrpSpPr>
        <p:grpSpPr>
          <a:xfrm>
            <a:off x="6908800" y="781413"/>
            <a:ext cx="4470400" cy="4837976"/>
            <a:chOff x="6054726" y="1828800"/>
            <a:chExt cx="3340100" cy="3614738"/>
          </a:xfrm>
          <a:solidFill>
            <a:schemeClr val="accent1"/>
          </a:solidFill>
        </p:grpSpPr>
        <p:grpSp>
          <p:nvGrpSpPr>
            <p:cNvPr id="38" name="Eastern snippets"/>
            <p:cNvGrpSpPr/>
            <p:nvPr userDrawn="1"/>
          </p:nvGrpSpPr>
          <p:grpSpPr>
            <a:xfrm>
              <a:off x="8924926" y="2095500"/>
              <a:ext cx="469900" cy="2797176"/>
              <a:chOff x="8924926" y="2095500"/>
              <a:chExt cx="469900" cy="2797176"/>
            </a:xfrm>
            <a:grpFill/>
          </p:grpSpPr>
          <p:sp>
            <p:nvSpPr>
              <p:cNvPr id="56"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7"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8"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9"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0"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1"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
          <p:nvSpPr>
            <p:cNvPr id="39"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0"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1"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2"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3"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4"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5"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6"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7"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8"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9"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0"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1"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2"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3"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4"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5"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
        <p:nvSpPr>
          <p:cNvPr id="62" name="Text Placeholder - Left, Mid"/>
          <p:cNvSpPr>
            <a:spLocks noGrp="1"/>
          </p:cNvSpPr>
          <p:nvPr userDrawn="1">
            <p:ph type="body" sz="quarter" idx="12" hasCustomPrompt="1"/>
          </p:nvPr>
        </p:nvSpPr>
        <p:spPr>
          <a:xfrm>
            <a:off x="660400" y="4444034"/>
            <a:ext cx="6705599" cy="1575765"/>
          </a:xfrm>
        </p:spPr>
        <p:txBody>
          <a:bodyPr numCol="2" spcCol="274320"/>
          <a:lstStyle>
            <a:lvl1pPr>
              <a:lnSpc>
                <a:spcPct val="100000"/>
              </a:lnSpc>
              <a:spcBef>
                <a:spcPts val="0"/>
              </a:spcBef>
              <a:spcAft>
                <a:spcPts val="1000"/>
              </a:spcAft>
              <a:defRPr sz="2400" baseline="0">
                <a:solidFill>
                  <a:schemeClr val="bg1"/>
                </a:solidFill>
                <a:latin typeface="+mn-lt"/>
              </a:defRPr>
            </a:lvl1pPr>
            <a:lvl2pPr>
              <a:lnSpc>
                <a:spcPct val="100000"/>
              </a:lnSpc>
              <a:defRPr sz="2400" b="0">
                <a:solidFill>
                  <a:schemeClr val="bg2">
                    <a:lumMod val="75000"/>
                  </a:schemeClr>
                </a:solidFill>
              </a:defRPr>
            </a:lvl2pPr>
            <a:lvl3pPr marL="0" indent="0">
              <a:lnSpc>
                <a:spcPct val="100000"/>
              </a:lnSpc>
              <a:buFont typeface="Arial" panose="020B0604020202020204" pitchFamily="34" charset="0"/>
              <a:buNone/>
              <a:defRPr sz="2000" baseline="0">
                <a:solidFill>
                  <a:schemeClr val="bg1"/>
                </a:solidFill>
              </a:defRPr>
            </a:lvl3pPr>
            <a:lvl4pPr marL="230188" indent="-230188">
              <a:lnSpc>
                <a:spcPct val="100000"/>
              </a:lnSpc>
              <a:spcAft>
                <a:spcPts val="600"/>
              </a:spcAft>
              <a:buClr>
                <a:schemeClr val="accent3"/>
              </a:buClr>
              <a:buFont typeface="Arial" panose="020B0604020202020204" pitchFamily="34" charset="0"/>
              <a:buChar char="•"/>
              <a:defRPr sz="2000">
                <a:solidFill>
                  <a:schemeClr val="bg1"/>
                </a:solidFill>
              </a:defRPr>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2" name="Footer Placeholder 1"/>
          <p:cNvSpPr>
            <a:spLocks noGrp="1"/>
          </p:cNvSpPr>
          <p:nvPr>
            <p:ph type="ftr" sz="quarter" idx="38"/>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9"/>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48161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AP - Region 2">
    <p:spTree>
      <p:nvGrpSpPr>
        <p:cNvPr id="1" name=""/>
        <p:cNvGrpSpPr/>
        <p:nvPr/>
      </p:nvGrpSpPr>
      <p:grpSpPr>
        <a:xfrm>
          <a:off x="0" y="0"/>
          <a:ext cx="0" cy="0"/>
          <a:chOff x="0" y="0"/>
          <a:chExt cx="0" cy="0"/>
        </a:xfrm>
      </p:grpSpPr>
      <p:sp>
        <p:nvSpPr>
          <p:cNvPr id="43" name="Rectangle 42"/>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0400" y="457200"/>
            <a:ext cx="5029199" cy="2057400"/>
          </a:xfrm>
        </p:spPr>
        <p:txBody>
          <a:bodyPr anchor="b"/>
          <a:lstStyle/>
          <a:p>
            <a:r>
              <a:rPr lang="en-US" dirty="0"/>
              <a:t>Add Slide Title</a:t>
            </a:r>
          </a:p>
        </p:txBody>
      </p:sp>
      <p:grpSp>
        <p:nvGrpSpPr>
          <p:cNvPr id="57" name="MAP - States"/>
          <p:cNvGrpSpPr/>
          <p:nvPr userDrawn="1"/>
        </p:nvGrpSpPr>
        <p:grpSpPr>
          <a:xfrm>
            <a:off x="6908800" y="781413"/>
            <a:ext cx="4470400" cy="4837976"/>
            <a:chOff x="6054726" y="1828800"/>
            <a:chExt cx="3340100" cy="3614738"/>
          </a:xfrm>
        </p:grpSpPr>
        <p:grpSp>
          <p:nvGrpSpPr>
            <p:cNvPr id="58" name="Eastern snippets"/>
            <p:cNvGrpSpPr/>
            <p:nvPr userDrawn="1"/>
          </p:nvGrpSpPr>
          <p:grpSpPr>
            <a:xfrm>
              <a:off x="8924926" y="2095500"/>
              <a:ext cx="469900" cy="2797176"/>
              <a:chOff x="8924926" y="2095500"/>
              <a:chExt cx="469900" cy="2797176"/>
            </a:xfrm>
          </p:grpSpPr>
          <p:sp>
            <p:nvSpPr>
              <p:cNvPr id="76"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7"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8"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9"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80"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81"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
          <p:nvSpPr>
            <p:cNvPr id="59"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0"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1"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2"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3"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4"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5"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6"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7"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8"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9"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0"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1"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2"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3"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4"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5"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
        <p:nvSpPr>
          <p:cNvPr id="42" name="Text Placeholder - Left, Mid"/>
          <p:cNvSpPr>
            <a:spLocks noGrp="1"/>
          </p:cNvSpPr>
          <p:nvPr>
            <p:ph type="body" sz="quarter" idx="12" hasCustomPrompt="1"/>
          </p:nvPr>
        </p:nvSpPr>
        <p:spPr>
          <a:xfrm>
            <a:off x="660400" y="4444034"/>
            <a:ext cx="6705599" cy="1575765"/>
          </a:xfrm>
        </p:spPr>
        <p:txBody>
          <a:bodyPr numCol="2" spcCol="274320"/>
          <a:lstStyle>
            <a:lvl1pPr>
              <a:lnSpc>
                <a:spcPct val="100000"/>
              </a:lnSpc>
              <a:spcBef>
                <a:spcPts val="0"/>
              </a:spcBef>
              <a:spcAft>
                <a:spcPts val="1000"/>
              </a:spcAft>
              <a:defRPr sz="2400" baseline="0">
                <a:latin typeface="+mn-lt"/>
              </a:defRPr>
            </a:lvl1pPr>
            <a:lvl2pPr>
              <a:lnSpc>
                <a:spcPct val="100000"/>
              </a:lnSpc>
              <a:defRPr sz="2400" b="0">
                <a:solidFill>
                  <a:schemeClr val="bg2">
                    <a:lumMod val="75000"/>
                  </a:schemeClr>
                </a:solidFill>
              </a:defRPr>
            </a:lvl2pPr>
            <a:lvl3pPr marL="0" indent="0">
              <a:lnSpc>
                <a:spcPct val="100000"/>
              </a:lnSpc>
              <a:buFont typeface="Arial" panose="020B0604020202020204" pitchFamily="34" charset="0"/>
              <a:buNone/>
              <a:defRPr sz="2000" baseline="0">
                <a:solidFill>
                  <a:schemeClr val="accent5"/>
                </a:solidFill>
              </a:defRPr>
            </a:lvl3pPr>
            <a:lvl4pPr marL="166688" indent="-166688">
              <a:lnSpc>
                <a:spcPct val="100000"/>
              </a:lnSpc>
              <a:spcAft>
                <a:spcPts val="600"/>
              </a:spcAft>
              <a:buFont typeface="Arial" panose="020B0604020202020204" pitchFamily="34" charset="0"/>
              <a:buChar char="•"/>
              <a:defRPr sz="2000"/>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41" name="Text Placeholder - Stat 2"/>
          <p:cNvSpPr>
            <a:spLocks noGrp="1"/>
          </p:cNvSpPr>
          <p:nvPr>
            <p:ph type="body" sz="quarter" idx="37" hasCustomPrompt="1"/>
          </p:nvPr>
        </p:nvSpPr>
        <p:spPr>
          <a:xfrm>
            <a:off x="3478051" y="3126087"/>
            <a:ext cx="2573308" cy="1214163"/>
          </a:xfrm>
        </p:spPr>
        <p:txBody>
          <a:bodyPr anchor="t"/>
          <a:lstStyle>
            <a:lvl1pPr algn="ctr">
              <a:spcBef>
                <a:spcPts val="679"/>
              </a:spcBef>
              <a:spcAft>
                <a:spcPts val="0"/>
              </a:spcAft>
              <a:defRPr sz="4000" spc="57" baseline="0">
                <a:solidFill>
                  <a:schemeClr val="accent1"/>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50" name="Text Placeholder - Stat 1"/>
          <p:cNvSpPr>
            <a:spLocks noGrp="1"/>
          </p:cNvSpPr>
          <p:nvPr>
            <p:ph type="body" sz="quarter" idx="28" hasCustomPrompt="1"/>
          </p:nvPr>
        </p:nvSpPr>
        <p:spPr>
          <a:xfrm>
            <a:off x="660401" y="3126087"/>
            <a:ext cx="2573308" cy="1214163"/>
          </a:xfrm>
        </p:spPr>
        <p:txBody>
          <a:bodyPr anchor="t"/>
          <a:lstStyle>
            <a:lvl1pPr algn="ctr">
              <a:spcBef>
                <a:spcPts val="679"/>
              </a:spcBef>
              <a:spcAft>
                <a:spcPts val="0"/>
              </a:spcAft>
              <a:defRPr sz="4000" spc="57" baseline="0">
                <a:solidFill>
                  <a:schemeClr val="accent1"/>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cxnSp>
        <p:nvCxnSpPr>
          <p:cNvPr id="54" name="Stat-Bar"/>
          <p:cNvCxnSpPr/>
          <p:nvPr userDrawn="1"/>
        </p:nvCxnSpPr>
        <p:spPr>
          <a:xfrm flipH="1">
            <a:off x="3329227" y="2858094"/>
            <a:ext cx="273376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userDrawn="1"/>
        </p:nvCxnSpPr>
        <p:spPr>
          <a:xfrm rot="5400000">
            <a:off x="4681974" y="2920252"/>
            <a:ext cx="16546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Stat-Bar"/>
          <p:cNvCxnSpPr/>
          <p:nvPr userDrawn="1"/>
        </p:nvCxnSpPr>
        <p:spPr>
          <a:xfrm flipH="1">
            <a:off x="665877" y="2859993"/>
            <a:ext cx="269513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at-Hash"/>
          <p:cNvCxnSpPr/>
          <p:nvPr userDrawn="1"/>
        </p:nvCxnSpPr>
        <p:spPr>
          <a:xfrm rot="5400000">
            <a:off x="1864324" y="2928526"/>
            <a:ext cx="16546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8"/>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9"/>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88957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AP- Region 3_Dark">
    <p:bg>
      <p:bgPr>
        <a:solidFill>
          <a:schemeClr val="accent1"/>
        </a:solidFill>
        <a:effectLst/>
      </p:bgPr>
    </p:bg>
    <p:spTree>
      <p:nvGrpSpPr>
        <p:cNvPr id="1" name=""/>
        <p:cNvGrpSpPr/>
        <p:nvPr/>
      </p:nvGrpSpPr>
      <p:grpSpPr>
        <a:xfrm>
          <a:off x="0" y="0"/>
          <a:ext cx="0" cy="0"/>
          <a:chOff x="0" y="0"/>
          <a:chExt cx="0" cy="0"/>
        </a:xfrm>
      </p:grpSpPr>
      <p:sp>
        <p:nvSpPr>
          <p:cNvPr id="55" name="Rectangle 54"/>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7265" y="914400"/>
            <a:ext cx="3557073" cy="1600200"/>
          </a:xfrm>
        </p:spPr>
        <p:txBody>
          <a:bodyPr anchor="b"/>
          <a:lstStyle>
            <a:lvl1pPr>
              <a:defRPr>
                <a:solidFill>
                  <a:schemeClr val="bg1"/>
                </a:solidFill>
              </a:defRPr>
            </a:lvl1pPr>
          </a:lstStyle>
          <a:p>
            <a:r>
              <a:rPr lang="en-US" dirty="0"/>
              <a:t>Add Slide Title</a:t>
            </a:r>
          </a:p>
        </p:txBody>
      </p:sp>
      <p:sp>
        <p:nvSpPr>
          <p:cNvPr id="13" name="Text Placeholder - Stat 3"/>
          <p:cNvSpPr>
            <a:spLocks noGrp="1"/>
          </p:cNvSpPr>
          <p:nvPr>
            <p:ph type="body" sz="quarter" idx="30" hasCustomPrompt="1"/>
          </p:nvPr>
        </p:nvSpPr>
        <p:spPr>
          <a:xfrm>
            <a:off x="4987618" y="3077600"/>
            <a:ext cx="1889310"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14" name="Text Placeholder - Stat 2"/>
          <p:cNvSpPr>
            <a:spLocks noGrp="1"/>
          </p:cNvSpPr>
          <p:nvPr>
            <p:ph type="body" sz="quarter" idx="29" hasCustomPrompt="1"/>
          </p:nvPr>
        </p:nvSpPr>
        <p:spPr>
          <a:xfrm>
            <a:off x="2825394" y="3077600"/>
            <a:ext cx="1889310"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16" name="Text Placeholder - Stat 1"/>
          <p:cNvSpPr>
            <a:spLocks noGrp="1"/>
          </p:cNvSpPr>
          <p:nvPr>
            <p:ph type="body" sz="quarter" idx="35" hasCustomPrompt="1"/>
          </p:nvPr>
        </p:nvSpPr>
        <p:spPr>
          <a:xfrm>
            <a:off x="663171" y="3052732"/>
            <a:ext cx="1889310"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cxnSp>
        <p:nvCxnSpPr>
          <p:cNvPr id="25" name="Stat-Bar"/>
          <p:cNvCxnSpPr/>
          <p:nvPr/>
        </p:nvCxnSpPr>
        <p:spPr>
          <a:xfrm flipH="1">
            <a:off x="4793163" y="2864105"/>
            <a:ext cx="224459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at-Hash"/>
          <p:cNvCxnSpPr>
            <a:endCxn id="13" idx="0"/>
          </p:cNvCxnSpPr>
          <p:nvPr/>
        </p:nvCxnSpPr>
        <p:spPr>
          <a:xfrm flipH="1">
            <a:off x="5932273" y="2849561"/>
            <a:ext cx="1" cy="22803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at-Bar"/>
          <p:cNvCxnSpPr/>
          <p:nvPr userDrawn="1"/>
        </p:nvCxnSpPr>
        <p:spPr>
          <a:xfrm rot="5400000">
            <a:off x="3838824" y="1898818"/>
            <a:ext cx="0" cy="193057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at-Hash"/>
          <p:cNvCxnSpPr>
            <a:endCxn id="14" idx="0"/>
          </p:cNvCxnSpPr>
          <p:nvPr userDrawn="1"/>
        </p:nvCxnSpPr>
        <p:spPr>
          <a:xfrm flipH="1">
            <a:off x="3770049" y="2849561"/>
            <a:ext cx="1" cy="22803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at-Bar"/>
          <p:cNvCxnSpPr/>
          <p:nvPr userDrawn="1"/>
        </p:nvCxnSpPr>
        <p:spPr>
          <a:xfrm flipH="1">
            <a:off x="665630" y="2864074"/>
            <a:ext cx="221288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at-Hash"/>
          <p:cNvCxnSpPr>
            <a:endCxn id="16" idx="0"/>
          </p:cNvCxnSpPr>
          <p:nvPr userDrawn="1"/>
        </p:nvCxnSpPr>
        <p:spPr>
          <a:xfrm flipH="1">
            <a:off x="1607826" y="2849531"/>
            <a:ext cx="1" cy="20320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9" name="MAP - States"/>
          <p:cNvGrpSpPr/>
          <p:nvPr userDrawn="1"/>
        </p:nvGrpSpPr>
        <p:grpSpPr>
          <a:xfrm>
            <a:off x="6908800" y="781413"/>
            <a:ext cx="4470400" cy="4837976"/>
            <a:chOff x="6054726" y="1828800"/>
            <a:chExt cx="3340100" cy="3614738"/>
          </a:xfrm>
          <a:solidFill>
            <a:schemeClr val="accent1"/>
          </a:solidFill>
        </p:grpSpPr>
        <p:grpSp>
          <p:nvGrpSpPr>
            <p:cNvPr id="30" name="Eastern snippets"/>
            <p:cNvGrpSpPr/>
            <p:nvPr userDrawn="1"/>
          </p:nvGrpSpPr>
          <p:grpSpPr>
            <a:xfrm>
              <a:off x="8924926" y="2095500"/>
              <a:ext cx="469900" cy="2797176"/>
              <a:chOff x="8924926" y="2095500"/>
              <a:chExt cx="469900" cy="2797176"/>
            </a:xfrm>
            <a:grpFill/>
          </p:grpSpPr>
          <p:sp>
            <p:nvSpPr>
              <p:cNvPr id="48"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9"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0"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1"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2"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3"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
          <p:nvSpPr>
            <p:cNvPr id="31"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2"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3"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4"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5"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6"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7"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8"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39"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0"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1"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2"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3"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4"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5"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6"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7"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
        <p:nvSpPr>
          <p:cNvPr id="54" name="Text Placeholder - Left, Mid"/>
          <p:cNvSpPr>
            <a:spLocks noGrp="1"/>
          </p:cNvSpPr>
          <p:nvPr userDrawn="1">
            <p:ph type="body" sz="quarter" idx="12" hasCustomPrompt="1"/>
          </p:nvPr>
        </p:nvSpPr>
        <p:spPr>
          <a:xfrm>
            <a:off x="660400" y="4444034"/>
            <a:ext cx="6705599" cy="1575765"/>
          </a:xfrm>
        </p:spPr>
        <p:txBody>
          <a:bodyPr numCol="2" spcCol="274320"/>
          <a:lstStyle>
            <a:lvl1pPr>
              <a:lnSpc>
                <a:spcPct val="100000"/>
              </a:lnSpc>
              <a:spcBef>
                <a:spcPts val="0"/>
              </a:spcBef>
              <a:spcAft>
                <a:spcPts val="1000"/>
              </a:spcAft>
              <a:defRPr sz="2400" baseline="0">
                <a:solidFill>
                  <a:schemeClr val="bg1"/>
                </a:solidFill>
                <a:latin typeface="+mn-lt"/>
              </a:defRPr>
            </a:lvl1pPr>
            <a:lvl2pPr>
              <a:lnSpc>
                <a:spcPct val="100000"/>
              </a:lnSpc>
              <a:defRPr sz="2400" b="0">
                <a:solidFill>
                  <a:schemeClr val="bg2">
                    <a:lumMod val="75000"/>
                  </a:schemeClr>
                </a:solidFill>
              </a:defRPr>
            </a:lvl2pPr>
            <a:lvl3pPr marL="0" indent="0">
              <a:lnSpc>
                <a:spcPct val="100000"/>
              </a:lnSpc>
              <a:buFont typeface="Arial" panose="020B0604020202020204" pitchFamily="34" charset="0"/>
              <a:buNone/>
              <a:defRPr sz="2000" baseline="0">
                <a:solidFill>
                  <a:schemeClr val="bg1"/>
                </a:solidFill>
              </a:defRPr>
            </a:lvl3pPr>
            <a:lvl4pPr marL="230188" indent="-230188">
              <a:lnSpc>
                <a:spcPct val="100000"/>
              </a:lnSpc>
              <a:spcAft>
                <a:spcPts val="600"/>
              </a:spcAft>
              <a:buClr>
                <a:schemeClr val="accent3"/>
              </a:buClr>
              <a:buFont typeface="Arial" panose="020B0604020202020204" pitchFamily="34" charset="0"/>
              <a:buChar char="•"/>
              <a:defRPr sz="2000">
                <a:solidFill>
                  <a:schemeClr val="bg1"/>
                </a:solidFill>
              </a:defRPr>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4230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MAP - Region 3">
    <p:spTree>
      <p:nvGrpSpPr>
        <p:cNvPr id="1" name=""/>
        <p:cNvGrpSpPr/>
        <p:nvPr/>
      </p:nvGrpSpPr>
      <p:grpSpPr>
        <a:xfrm>
          <a:off x="0" y="0"/>
          <a:ext cx="0" cy="0"/>
          <a:chOff x="0" y="0"/>
          <a:chExt cx="0" cy="0"/>
        </a:xfrm>
      </p:grpSpPr>
      <p:sp>
        <p:nvSpPr>
          <p:cNvPr id="60" name="Rectangle 59"/>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7265" y="457200"/>
            <a:ext cx="5022335" cy="2057400"/>
          </a:xfrm>
        </p:spPr>
        <p:txBody>
          <a:bodyPr anchor="b"/>
          <a:lstStyle/>
          <a:p>
            <a:r>
              <a:rPr lang="en-US" dirty="0"/>
              <a:t>Add Slide Title</a:t>
            </a:r>
          </a:p>
        </p:txBody>
      </p:sp>
      <p:grpSp>
        <p:nvGrpSpPr>
          <p:cNvPr id="21" name="MAP - States"/>
          <p:cNvGrpSpPr/>
          <p:nvPr userDrawn="1"/>
        </p:nvGrpSpPr>
        <p:grpSpPr>
          <a:xfrm>
            <a:off x="6908800" y="781413"/>
            <a:ext cx="4470400" cy="4837976"/>
            <a:chOff x="6054726" y="1828800"/>
            <a:chExt cx="3340100" cy="3614738"/>
          </a:xfrm>
        </p:grpSpPr>
        <p:grpSp>
          <p:nvGrpSpPr>
            <p:cNvPr id="22" name="Eastern snippets"/>
            <p:cNvGrpSpPr/>
            <p:nvPr userDrawn="1"/>
          </p:nvGrpSpPr>
          <p:grpSpPr>
            <a:xfrm>
              <a:off x="8924926" y="2095500"/>
              <a:ext cx="469900" cy="2797176"/>
              <a:chOff x="8924926" y="2095500"/>
              <a:chExt cx="469900" cy="2797176"/>
            </a:xfrm>
          </p:grpSpPr>
          <p:sp>
            <p:nvSpPr>
              <p:cNvPr id="53"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4"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5"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6"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7"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8"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
          <p:nvSpPr>
            <p:cNvPr id="23"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24"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25"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26"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0"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1"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2"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3"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4"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5"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6"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7"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8"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9"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0"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1"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2"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
        <p:nvSpPr>
          <p:cNvPr id="59" name="Text Placeholder - Left, Mid"/>
          <p:cNvSpPr>
            <a:spLocks noGrp="1"/>
          </p:cNvSpPr>
          <p:nvPr>
            <p:ph type="body" sz="quarter" idx="12" hasCustomPrompt="1"/>
          </p:nvPr>
        </p:nvSpPr>
        <p:spPr>
          <a:xfrm>
            <a:off x="667265" y="4444034"/>
            <a:ext cx="6698735" cy="1575765"/>
          </a:xfrm>
        </p:spPr>
        <p:txBody>
          <a:bodyPr numCol="2" spcCol="274320"/>
          <a:lstStyle>
            <a:lvl1pPr>
              <a:lnSpc>
                <a:spcPct val="100000"/>
              </a:lnSpc>
              <a:spcBef>
                <a:spcPts val="0"/>
              </a:spcBef>
              <a:spcAft>
                <a:spcPts val="1000"/>
              </a:spcAft>
              <a:defRPr sz="2400" baseline="0">
                <a:latin typeface="+mn-lt"/>
              </a:defRPr>
            </a:lvl1pPr>
            <a:lvl2pPr>
              <a:lnSpc>
                <a:spcPct val="100000"/>
              </a:lnSpc>
              <a:defRPr sz="2400" b="0">
                <a:solidFill>
                  <a:schemeClr val="bg2">
                    <a:lumMod val="75000"/>
                  </a:schemeClr>
                </a:solidFill>
              </a:defRPr>
            </a:lvl2pPr>
            <a:lvl3pPr marL="0" indent="0">
              <a:lnSpc>
                <a:spcPct val="100000"/>
              </a:lnSpc>
              <a:buFont typeface="Arial" panose="020B0604020202020204" pitchFamily="34" charset="0"/>
              <a:buNone/>
              <a:defRPr sz="2000" baseline="0">
                <a:solidFill>
                  <a:schemeClr val="accent5"/>
                </a:solidFill>
              </a:defRPr>
            </a:lvl3pPr>
            <a:lvl4pPr marL="166688" indent="-166688">
              <a:lnSpc>
                <a:spcPct val="100000"/>
              </a:lnSpc>
              <a:spcAft>
                <a:spcPts val="600"/>
              </a:spcAft>
              <a:buFont typeface="Arial" panose="020B0604020202020204" pitchFamily="34" charset="0"/>
              <a:buChar char="•"/>
              <a:defRPr sz="2000"/>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61" name="Text Placeholder - Stat 3"/>
          <p:cNvSpPr>
            <a:spLocks noGrp="1"/>
          </p:cNvSpPr>
          <p:nvPr>
            <p:ph type="body" sz="quarter" idx="30" hasCustomPrompt="1"/>
          </p:nvPr>
        </p:nvSpPr>
        <p:spPr>
          <a:xfrm>
            <a:off x="4987618" y="3077600"/>
            <a:ext cx="1889310" cy="121416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62" name="Text Placeholder - Stat 2"/>
          <p:cNvSpPr>
            <a:spLocks noGrp="1"/>
          </p:cNvSpPr>
          <p:nvPr>
            <p:ph type="body" sz="quarter" idx="29" hasCustomPrompt="1"/>
          </p:nvPr>
        </p:nvSpPr>
        <p:spPr>
          <a:xfrm>
            <a:off x="2825394" y="3077600"/>
            <a:ext cx="1889310" cy="121416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63" name="Text Placeholder - Stat 1"/>
          <p:cNvSpPr>
            <a:spLocks noGrp="1"/>
          </p:cNvSpPr>
          <p:nvPr>
            <p:ph type="body" sz="quarter" idx="35" hasCustomPrompt="1"/>
          </p:nvPr>
        </p:nvSpPr>
        <p:spPr>
          <a:xfrm>
            <a:off x="663171" y="3052732"/>
            <a:ext cx="1889310" cy="121416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cxnSp>
        <p:nvCxnSpPr>
          <p:cNvPr id="64" name="Stat-Bar"/>
          <p:cNvCxnSpPr/>
          <p:nvPr userDrawn="1"/>
        </p:nvCxnSpPr>
        <p:spPr>
          <a:xfrm flipH="1">
            <a:off x="4793163" y="2864089"/>
            <a:ext cx="224459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at-Hash"/>
          <p:cNvCxnSpPr>
            <a:endCxn id="61" idx="0"/>
          </p:cNvCxnSpPr>
          <p:nvPr userDrawn="1"/>
        </p:nvCxnSpPr>
        <p:spPr>
          <a:xfrm flipH="1">
            <a:off x="5932273" y="2849561"/>
            <a:ext cx="1" cy="22803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at-Bar"/>
          <p:cNvCxnSpPr/>
          <p:nvPr userDrawn="1"/>
        </p:nvCxnSpPr>
        <p:spPr>
          <a:xfrm rot="5400000">
            <a:off x="3838824" y="1898804"/>
            <a:ext cx="0" cy="193057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at-Hash"/>
          <p:cNvCxnSpPr>
            <a:endCxn id="62" idx="0"/>
          </p:cNvCxnSpPr>
          <p:nvPr userDrawn="1"/>
        </p:nvCxnSpPr>
        <p:spPr>
          <a:xfrm flipH="1">
            <a:off x="3770049" y="2849561"/>
            <a:ext cx="1" cy="228039"/>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at-Bar"/>
          <p:cNvCxnSpPr/>
          <p:nvPr userDrawn="1"/>
        </p:nvCxnSpPr>
        <p:spPr>
          <a:xfrm flipH="1">
            <a:off x="665630" y="2864089"/>
            <a:ext cx="221288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9" name="Stat-Hash"/>
          <p:cNvCxnSpPr>
            <a:endCxn id="63" idx="0"/>
          </p:cNvCxnSpPr>
          <p:nvPr userDrawn="1"/>
        </p:nvCxnSpPr>
        <p:spPr>
          <a:xfrm flipH="1">
            <a:off x="1607826" y="2849531"/>
            <a:ext cx="1" cy="20320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0099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MAP- Region_Dark">
    <p:bg>
      <p:bgPr>
        <a:solidFill>
          <a:schemeClr val="accent1"/>
        </a:solidFill>
        <a:effectLst/>
      </p:bgPr>
    </p:bg>
    <p:spTree>
      <p:nvGrpSpPr>
        <p:cNvPr id="1" name=""/>
        <p:cNvGrpSpPr/>
        <p:nvPr/>
      </p:nvGrpSpPr>
      <p:grpSpPr>
        <a:xfrm>
          <a:off x="0" y="0"/>
          <a:ext cx="0" cy="0"/>
          <a:chOff x="0" y="0"/>
          <a:chExt cx="0" cy="0"/>
        </a:xfrm>
      </p:grpSpPr>
      <p:sp>
        <p:nvSpPr>
          <p:cNvPr id="62" name="Rectangle 61"/>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0400" y="457200"/>
            <a:ext cx="5029200" cy="2057400"/>
          </a:xfrm>
        </p:spPr>
        <p:txBody>
          <a:bodyPr anchor="b"/>
          <a:lstStyle>
            <a:lvl1pPr>
              <a:defRPr>
                <a:solidFill>
                  <a:schemeClr val="bg1"/>
                </a:solidFill>
              </a:defRPr>
            </a:lvl1pPr>
          </a:lstStyle>
          <a:p>
            <a:r>
              <a:rPr lang="en-US" dirty="0"/>
              <a:t>Add Slide Title</a:t>
            </a:r>
          </a:p>
        </p:txBody>
      </p:sp>
      <p:grpSp>
        <p:nvGrpSpPr>
          <p:cNvPr id="37" name="MAP - States"/>
          <p:cNvGrpSpPr/>
          <p:nvPr userDrawn="1"/>
        </p:nvGrpSpPr>
        <p:grpSpPr>
          <a:xfrm>
            <a:off x="6908800" y="781413"/>
            <a:ext cx="4470400" cy="4837976"/>
            <a:chOff x="6054726" y="1828800"/>
            <a:chExt cx="3340100" cy="3614738"/>
          </a:xfrm>
          <a:solidFill>
            <a:schemeClr val="accent1"/>
          </a:solidFill>
        </p:grpSpPr>
        <p:grpSp>
          <p:nvGrpSpPr>
            <p:cNvPr id="38" name="Eastern snippets"/>
            <p:cNvGrpSpPr/>
            <p:nvPr userDrawn="1"/>
          </p:nvGrpSpPr>
          <p:grpSpPr>
            <a:xfrm>
              <a:off x="8924926" y="2095500"/>
              <a:ext cx="469900" cy="2797176"/>
              <a:chOff x="8924926" y="2095500"/>
              <a:chExt cx="469900" cy="2797176"/>
            </a:xfrm>
            <a:grpFill/>
          </p:grpSpPr>
          <p:sp>
            <p:nvSpPr>
              <p:cNvPr id="56"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7"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8"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9"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0"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1"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
          <p:nvSpPr>
            <p:cNvPr id="39"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0"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1"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2"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3"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4"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5"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6"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7"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8"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49"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0"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1"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2"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3"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4"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55"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
        <p:nvSpPr>
          <p:cNvPr id="64" name="Text Placeholder - Left, Mid"/>
          <p:cNvSpPr>
            <a:spLocks noGrp="1"/>
          </p:cNvSpPr>
          <p:nvPr>
            <p:ph type="body" sz="quarter" idx="12"/>
          </p:nvPr>
        </p:nvSpPr>
        <p:spPr>
          <a:xfrm>
            <a:off x="660400" y="3200400"/>
            <a:ext cx="5029199" cy="2819399"/>
          </a:xfrm>
        </p:spPr>
        <p:txBody>
          <a:bodyPr/>
          <a:lstStyle>
            <a:lvl1pPr>
              <a:lnSpc>
                <a:spcPct val="100000"/>
              </a:lnSpc>
              <a:spcBef>
                <a:spcPts val="0"/>
              </a:spcBef>
              <a:spcAft>
                <a:spcPts val="1000"/>
              </a:spcAft>
              <a:defRPr sz="2400" baseline="0">
                <a:solidFill>
                  <a:schemeClr val="accent3"/>
                </a:solidFill>
                <a:latin typeface="+mn-lt"/>
              </a:defRPr>
            </a:lvl1pPr>
          </a:lstStyle>
          <a:p>
            <a:pPr lvl="0"/>
            <a:r>
              <a:rPr lang="en-US" dirty="0"/>
              <a:t>Edit Master text styles</a:t>
            </a:r>
          </a:p>
        </p:txBody>
      </p:sp>
      <p:sp>
        <p:nvSpPr>
          <p:cNvPr id="2" name="Footer Placeholder 1"/>
          <p:cNvSpPr>
            <a:spLocks noGrp="1"/>
          </p:cNvSpPr>
          <p:nvPr>
            <p:ph type="ftr" sz="quarter" idx="13"/>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4"/>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4902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MAP - Region">
    <p:spTree>
      <p:nvGrpSpPr>
        <p:cNvPr id="1" name=""/>
        <p:cNvGrpSpPr/>
        <p:nvPr/>
      </p:nvGrpSpPr>
      <p:grpSpPr>
        <a:xfrm>
          <a:off x="0" y="0"/>
          <a:ext cx="0" cy="0"/>
          <a:chOff x="0" y="0"/>
          <a:chExt cx="0" cy="0"/>
        </a:xfrm>
      </p:grpSpPr>
      <p:sp>
        <p:nvSpPr>
          <p:cNvPr id="37" name="Rectangle 36"/>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7" name="MAP - States"/>
          <p:cNvGrpSpPr/>
          <p:nvPr userDrawn="1"/>
        </p:nvGrpSpPr>
        <p:grpSpPr>
          <a:xfrm>
            <a:off x="6908800" y="781413"/>
            <a:ext cx="4470400" cy="4837976"/>
            <a:chOff x="6054726" y="1828800"/>
            <a:chExt cx="3340100" cy="3614738"/>
          </a:xfrm>
        </p:grpSpPr>
        <p:grpSp>
          <p:nvGrpSpPr>
            <p:cNvPr id="58" name="Eastern snippets"/>
            <p:cNvGrpSpPr/>
            <p:nvPr userDrawn="1"/>
          </p:nvGrpSpPr>
          <p:grpSpPr>
            <a:xfrm>
              <a:off x="8924926" y="2095500"/>
              <a:ext cx="469900" cy="2797176"/>
              <a:chOff x="8924926" y="2095500"/>
              <a:chExt cx="469900" cy="2797176"/>
            </a:xfrm>
          </p:grpSpPr>
          <p:sp>
            <p:nvSpPr>
              <p:cNvPr id="76" name="Louisiana" title="Louisiana"/>
              <p:cNvSpPr>
                <a:spLocks/>
              </p:cNvSpPr>
              <p:nvPr/>
            </p:nvSpPr>
            <p:spPr bwMode="auto">
              <a:xfrm>
                <a:off x="9297988" y="4421188"/>
                <a:ext cx="96838" cy="471488"/>
              </a:xfrm>
              <a:custGeom>
                <a:avLst/>
                <a:gdLst>
                  <a:gd name="T0" fmla="*/ 103 w 103"/>
                  <a:gd name="T1" fmla="*/ 0 h 495"/>
                  <a:gd name="T2" fmla="*/ 103 w 103"/>
                  <a:gd name="T3" fmla="*/ 0 h 495"/>
                  <a:gd name="T4" fmla="*/ 0 w 103"/>
                  <a:gd name="T5" fmla="*/ 6 h 495"/>
                  <a:gd name="T6" fmla="*/ 5 w 103"/>
                  <a:gd name="T7" fmla="*/ 156 h 495"/>
                  <a:gd name="T8" fmla="*/ 31 w 103"/>
                  <a:gd name="T9" fmla="*/ 186 h 495"/>
                  <a:gd name="T10" fmla="*/ 35 w 103"/>
                  <a:gd name="T11" fmla="*/ 198 h 495"/>
                  <a:gd name="T12" fmla="*/ 33 w 103"/>
                  <a:gd name="T13" fmla="*/ 215 h 495"/>
                  <a:gd name="T14" fmla="*/ 48 w 103"/>
                  <a:gd name="T15" fmla="*/ 226 h 495"/>
                  <a:gd name="T16" fmla="*/ 45 w 103"/>
                  <a:gd name="T17" fmla="*/ 232 h 495"/>
                  <a:gd name="T18" fmla="*/ 58 w 103"/>
                  <a:gd name="T19" fmla="*/ 247 h 495"/>
                  <a:gd name="T20" fmla="*/ 54 w 103"/>
                  <a:gd name="T21" fmla="*/ 255 h 495"/>
                  <a:gd name="T22" fmla="*/ 65 w 103"/>
                  <a:gd name="T23" fmla="*/ 273 h 495"/>
                  <a:gd name="T24" fmla="*/ 69 w 103"/>
                  <a:gd name="T25" fmla="*/ 273 h 495"/>
                  <a:gd name="T26" fmla="*/ 69 w 103"/>
                  <a:gd name="T27" fmla="*/ 274 h 495"/>
                  <a:gd name="T28" fmla="*/ 73 w 103"/>
                  <a:gd name="T29" fmla="*/ 275 h 495"/>
                  <a:gd name="T30" fmla="*/ 71 w 103"/>
                  <a:gd name="T31" fmla="*/ 288 h 495"/>
                  <a:gd name="T32" fmla="*/ 77 w 103"/>
                  <a:gd name="T33" fmla="*/ 297 h 495"/>
                  <a:gd name="T34" fmla="*/ 69 w 103"/>
                  <a:gd name="T35" fmla="*/ 302 h 495"/>
                  <a:gd name="T36" fmla="*/ 75 w 103"/>
                  <a:gd name="T37" fmla="*/ 311 h 495"/>
                  <a:gd name="T38" fmla="*/ 70 w 103"/>
                  <a:gd name="T39" fmla="*/ 318 h 495"/>
                  <a:gd name="T40" fmla="*/ 71 w 103"/>
                  <a:gd name="T41" fmla="*/ 329 h 495"/>
                  <a:gd name="T42" fmla="*/ 51 w 103"/>
                  <a:gd name="T43" fmla="*/ 370 h 495"/>
                  <a:gd name="T44" fmla="*/ 56 w 103"/>
                  <a:gd name="T45" fmla="*/ 384 h 495"/>
                  <a:gd name="T46" fmla="*/ 49 w 103"/>
                  <a:gd name="T47" fmla="*/ 400 h 495"/>
                  <a:gd name="T48" fmla="*/ 55 w 103"/>
                  <a:gd name="T49" fmla="*/ 409 h 495"/>
                  <a:gd name="T50" fmla="*/ 58 w 103"/>
                  <a:gd name="T51" fmla="*/ 430 h 495"/>
                  <a:gd name="T52" fmla="*/ 55 w 103"/>
                  <a:gd name="T53" fmla="*/ 442 h 495"/>
                  <a:gd name="T54" fmla="*/ 46 w 103"/>
                  <a:gd name="T55" fmla="*/ 452 h 495"/>
                  <a:gd name="T56" fmla="*/ 40 w 103"/>
                  <a:gd name="T57" fmla="*/ 469 h 495"/>
                  <a:gd name="T58" fmla="*/ 28 w 103"/>
                  <a:gd name="T59" fmla="*/ 481 h 495"/>
                  <a:gd name="T60" fmla="*/ 40 w 103"/>
                  <a:gd name="T61" fmla="*/ 495 h 495"/>
                  <a:gd name="T62" fmla="*/ 103 w 103"/>
                  <a:gd name="T63" fmla="*/ 483 h 495"/>
                  <a:gd name="T64" fmla="*/ 103 w 103"/>
                  <a:gd name="T6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495">
                    <a:moveTo>
                      <a:pt x="103" y="0"/>
                    </a:moveTo>
                    <a:lnTo>
                      <a:pt x="103" y="0"/>
                    </a:lnTo>
                    <a:lnTo>
                      <a:pt x="0" y="6"/>
                    </a:lnTo>
                    <a:lnTo>
                      <a:pt x="5" y="156"/>
                    </a:lnTo>
                    <a:lnTo>
                      <a:pt x="31" y="186"/>
                    </a:lnTo>
                    <a:lnTo>
                      <a:pt x="35" y="198"/>
                    </a:lnTo>
                    <a:lnTo>
                      <a:pt x="33" y="215"/>
                    </a:lnTo>
                    <a:lnTo>
                      <a:pt x="48" y="226"/>
                    </a:lnTo>
                    <a:lnTo>
                      <a:pt x="45" y="232"/>
                    </a:lnTo>
                    <a:lnTo>
                      <a:pt x="58" y="247"/>
                    </a:lnTo>
                    <a:lnTo>
                      <a:pt x="54" y="255"/>
                    </a:lnTo>
                    <a:lnTo>
                      <a:pt x="65" y="273"/>
                    </a:lnTo>
                    <a:lnTo>
                      <a:pt x="69" y="273"/>
                    </a:lnTo>
                    <a:lnTo>
                      <a:pt x="69" y="274"/>
                    </a:lnTo>
                    <a:lnTo>
                      <a:pt x="73" y="275"/>
                    </a:lnTo>
                    <a:lnTo>
                      <a:pt x="71" y="288"/>
                    </a:lnTo>
                    <a:lnTo>
                      <a:pt x="77" y="297"/>
                    </a:lnTo>
                    <a:lnTo>
                      <a:pt x="69" y="302"/>
                    </a:lnTo>
                    <a:lnTo>
                      <a:pt x="75" y="311"/>
                    </a:lnTo>
                    <a:lnTo>
                      <a:pt x="70" y="318"/>
                    </a:lnTo>
                    <a:lnTo>
                      <a:pt x="71" y="329"/>
                    </a:lnTo>
                    <a:lnTo>
                      <a:pt x="51" y="370"/>
                    </a:lnTo>
                    <a:lnTo>
                      <a:pt x="56" y="384"/>
                    </a:lnTo>
                    <a:lnTo>
                      <a:pt x="49" y="400"/>
                    </a:lnTo>
                    <a:lnTo>
                      <a:pt x="55" y="409"/>
                    </a:lnTo>
                    <a:lnTo>
                      <a:pt x="58" y="430"/>
                    </a:lnTo>
                    <a:lnTo>
                      <a:pt x="55" y="442"/>
                    </a:lnTo>
                    <a:lnTo>
                      <a:pt x="46" y="452"/>
                    </a:lnTo>
                    <a:lnTo>
                      <a:pt x="40" y="469"/>
                    </a:lnTo>
                    <a:lnTo>
                      <a:pt x="28" y="481"/>
                    </a:lnTo>
                    <a:lnTo>
                      <a:pt x="40" y="495"/>
                    </a:lnTo>
                    <a:lnTo>
                      <a:pt x="103" y="483"/>
                    </a:lnTo>
                    <a:lnTo>
                      <a:pt x="103"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7" name="Arkansas" title="Arkansas"/>
              <p:cNvSpPr>
                <a:spLocks/>
              </p:cNvSpPr>
              <p:nvPr/>
            </p:nvSpPr>
            <p:spPr bwMode="auto">
              <a:xfrm>
                <a:off x="9218613" y="3919538"/>
                <a:ext cx="176213" cy="506413"/>
              </a:xfrm>
              <a:custGeom>
                <a:avLst/>
                <a:gdLst>
                  <a:gd name="T0" fmla="*/ 186 w 186"/>
                  <a:gd name="T1" fmla="*/ 0 h 531"/>
                  <a:gd name="T2" fmla="*/ 186 w 186"/>
                  <a:gd name="T3" fmla="*/ 0 h 531"/>
                  <a:gd name="T4" fmla="*/ 0 w 186"/>
                  <a:gd name="T5" fmla="*/ 8 h 531"/>
                  <a:gd name="T6" fmla="*/ 28 w 186"/>
                  <a:gd name="T7" fmla="*/ 437 h 531"/>
                  <a:gd name="T8" fmla="*/ 38 w 186"/>
                  <a:gd name="T9" fmla="*/ 449 h 531"/>
                  <a:gd name="T10" fmla="*/ 63 w 186"/>
                  <a:gd name="T11" fmla="*/ 444 h 531"/>
                  <a:gd name="T12" fmla="*/ 80 w 186"/>
                  <a:gd name="T13" fmla="*/ 449 h 531"/>
                  <a:gd name="T14" fmla="*/ 83 w 186"/>
                  <a:gd name="T15" fmla="*/ 531 h 531"/>
                  <a:gd name="T16" fmla="*/ 186 w 186"/>
                  <a:gd name="T17" fmla="*/ 525 h 531"/>
                  <a:gd name="T18" fmla="*/ 186 w 186"/>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531">
                    <a:moveTo>
                      <a:pt x="186" y="0"/>
                    </a:moveTo>
                    <a:lnTo>
                      <a:pt x="186" y="0"/>
                    </a:lnTo>
                    <a:lnTo>
                      <a:pt x="0" y="8"/>
                    </a:lnTo>
                    <a:lnTo>
                      <a:pt x="28" y="437"/>
                    </a:lnTo>
                    <a:lnTo>
                      <a:pt x="38" y="449"/>
                    </a:lnTo>
                    <a:lnTo>
                      <a:pt x="63" y="444"/>
                    </a:lnTo>
                    <a:lnTo>
                      <a:pt x="80" y="449"/>
                    </a:lnTo>
                    <a:lnTo>
                      <a:pt x="83" y="531"/>
                    </a:lnTo>
                    <a:lnTo>
                      <a:pt x="186" y="525"/>
                    </a:lnTo>
                    <a:lnTo>
                      <a:pt x="186"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8" name="Missouri" title="Missouri"/>
              <p:cNvSpPr>
                <a:spLocks/>
              </p:cNvSpPr>
              <p:nvPr/>
            </p:nvSpPr>
            <p:spPr bwMode="auto">
              <a:xfrm>
                <a:off x="9078913" y="3335338"/>
                <a:ext cx="315913" cy="592138"/>
              </a:xfrm>
              <a:custGeom>
                <a:avLst/>
                <a:gdLst>
                  <a:gd name="T0" fmla="*/ 332 w 332"/>
                  <a:gd name="T1" fmla="*/ 0 h 620"/>
                  <a:gd name="T2" fmla="*/ 332 w 332"/>
                  <a:gd name="T3" fmla="*/ 0 h 620"/>
                  <a:gd name="T4" fmla="*/ 0 w 332"/>
                  <a:gd name="T5" fmla="*/ 10 h 620"/>
                  <a:gd name="T6" fmla="*/ 1 w 332"/>
                  <a:gd name="T7" fmla="*/ 20 h 620"/>
                  <a:gd name="T8" fmla="*/ 9 w 332"/>
                  <a:gd name="T9" fmla="*/ 23 h 620"/>
                  <a:gd name="T10" fmla="*/ 13 w 332"/>
                  <a:gd name="T11" fmla="*/ 54 h 620"/>
                  <a:gd name="T12" fmla="*/ 34 w 332"/>
                  <a:gd name="T13" fmla="*/ 64 h 620"/>
                  <a:gd name="T14" fmla="*/ 33 w 332"/>
                  <a:gd name="T15" fmla="*/ 71 h 620"/>
                  <a:gd name="T16" fmla="*/ 42 w 332"/>
                  <a:gd name="T17" fmla="*/ 83 h 620"/>
                  <a:gd name="T18" fmla="*/ 41 w 332"/>
                  <a:gd name="T19" fmla="*/ 95 h 620"/>
                  <a:gd name="T20" fmla="*/ 77 w 332"/>
                  <a:gd name="T21" fmla="*/ 120 h 620"/>
                  <a:gd name="T22" fmla="*/ 95 w 332"/>
                  <a:gd name="T23" fmla="*/ 114 h 620"/>
                  <a:gd name="T24" fmla="*/ 104 w 332"/>
                  <a:gd name="T25" fmla="*/ 137 h 620"/>
                  <a:gd name="T26" fmla="*/ 93 w 332"/>
                  <a:gd name="T27" fmla="*/ 138 h 620"/>
                  <a:gd name="T28" fmla="*/ 77 w 332"/>
                  <a:gd name="T29" fmla="*/ 167 h 620"/>
                  <a:gd name="T30" fmla="*/ 102 w 332"/>
                  <a:gd name="T31" fmla="*/ 191 h 620"/>
                  <a:gd name="T32" fmla="*/ 110 w 332"/>
                  <a:gd name="T33" fmla="*/ 216 h 620"/>
                  <a:gd name="T34" fmla="*/ 136 w 332"/>
                  <a:gd name="T35" fmla="*/ 224 h 620"/>
                  <a:gd name="T36" fmla="*/ 146 w 332"/>
                  <a:gd name="T37" fmla="*/ 620 h 620"/>
                  <a:gd name="T38" fmla="*/ 332 w 332"/>
                  <a:gd name="T39" fmla="*/ 611 h 620"/>
                  <a:gd name="T40" fmla="*/ 332 w 332"/>
                  <a:gd name="T4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2" h="620">
                    <a:moveTo>
                      <a:pt x="332" y="0"/>
                    </a:moveTo>
                    <a:lnTo>
                      <a:pt x="332" y="0"/>
                    </a:lnTo>
                    <a:lnTo>
                      <a:pt x="0" y="10"/>
                    </a:lnTo>
                    <a:lnTo>
                      <a:pt x="1" y="20"/>
                    </a:lnTo>
                    <a:lnTo>
                      <a:pt x="9" y="23"/>
                    </a:lnTo>
                    <a:lnTo>
                      <a:pt x="13" y="54"/>
                    </a:lnTo>
                    <a:lnTo>
                      <a:pt x="34" y="64"/>
                    </a:lnTo>
                    <a:lnTo>
                      <a:pt x="33" y="71"/>
                    </a:lnTo>
                    <a:lnTo>
                      <a:pt x="42" y="83"/>
                    </a:lnTo>
                    <a:lnTo>
                      <a:pt x="41" y="95"/>
                    </a:lnTo>
                    <a:lnTo>
                      <a:pt x="77" y="120"/>
                    </a:lnTo>
                    <a:lnTo>
                      <a:pt x="95" y="114"/>
                    </a:lnTo>
                    <a:lnTo>
                      <a:pt x="104" y="137"/>
                    </a:lnTo>
                    <a:lnTo>
                      <a:pt x="93" y="138"/>
                    </a:lnTo>
                    <a:lnTo>
                      <a:pt x="77" y="167"/>
                    </a:lnTo>
                    <a:lnTo>
                      <a:pt x="102" y="191"/>
                    </a:lnTo>
                    <a:lnTo>
                      <a:pt x="110" y="216"/>
                    </a:lnTo>
                    <a:lnTo>
                      <a:pt x="136" y="224"/>
                    </a:lnTo>
                    <a:lnTo>
                      <a:pt x="146" y="620"/>
                    </a:lnTo>
                    <a:lnTo>
                      <a:pt x="332" y="611"/>
                    </a:lnTo>
                    <a:lnTo>
                      <a:pt x="332"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9" name="Iowa" title="Iowa"/>
              <p:cNvSpPr>
                <a:spLocks/>
              </p:cNvSpPr>
              <p:nvPr/>
            </p:nvSpPr>
            <p:spPr bwMode="auto">
              <a:xfrm>
                <a:off x="8983663" y="2917825"/>
                <a:ext cx="411163" cy="427038"/>
              </a:xfrm>
              <a:custGeom>
                <a:avLst/>
                <a:gdLst>
                  <a:gd name="T0" fmla="*/ 432 w 432"/>
                  <a:gd name="T1" fmla="*/ 0 h 447"/>
                  <a:gd name="T2" fmla="*/ 432 w 432"/>
                  <a:gd name="T3" fmla="*/ 0 h 447"/>
                  <a:gd name="T4" fmla="*/ 55 w 432"/>
                  <a:gd name="T5" fmla="*/ 13 h 447"/>
                  <a:gd name="T6" fmla="*/ 4 w 432"/>
                  <a:gd name="T7" fmla="*/ 14 h 447"/>
                  <a:gd name="T8" fmla="*/ 5 w 432"/>
                  <a:gd name="T9" fmla="*/ 23 h 447"/>
                  <a:gd name="T10" fmla="*/ 12 w 432"/>
                  <a:gd name="T11" fmla="*/ 33 h 447"/>
                  <a:gd name="T12" fmla="*/ 11 w 432"/>
                  <a:gd name="T13" fmla="*/ 44 h 447"/>
                  <a:gd name="T14" fmla="*/ 6 w 432"/>
                  <a:gd name="T15" fmla="*/ 46 h 447"/>
                  <a:gd name="T16" fmla="*/ 9 w 432"/>
                  <a:gd name="T17" fmla="*/ 51 h 447"/>
                  <a:gd name="T18" fmla="*/ 7 w 432"/>
                  <a:gd name="T19" fmla="*/ 54 h 447"/>
                  <a:gd name="T20" fmla="*/ 17 w 432"/>
                  <a:gd name="T21" fmla="*/ 56 h 447"/>
                  <a:gd name="T22" fmla="*/ 21 w 432"/>
                  <a:gd name="T23" fmla="*/ 70 h 447"/>
                  <a:gd name="T24" fmla="*/ 15 w 432"/>
                  <a:gd name="T25" fmla="*/ 89 h 447"/>
                  <a:gd name="T26" fmla="*/ 16 w 432"/>
                  <a:gd name="T27" fmla="*/ 89 h 447"/>
                  <a:gd name="T28" fmla="*/ 0 w 432"/>
                  <a:gd name="T29" fmla="*/ 127 h 447"/>
                  <a:gd name="T30" fmla="*/ 14 w 432"/>
                  <a:gd name="T31" fmla="*/ 141 h 447"/>
                  <a:gd name="T32" fmla="*/ 11 w 432"/>
                  <a:gd name="T33" fmla="*/ 145 h 447"/>
                  <a:gd name="T34" fmla="*/ 18 w 432"/>
                  <a:gd name="T35" fmla="*/ 154 h 447"/>
                  <a:gd name="T36" fmla="*/ 18 w 432"/>
                  <a:gd name="T37" fmla="*/ 162 h 447"/>
                  <a:gd name="T38" fmla="*/ 27 w 432"/>
                  <a:gd name="T39" fmla="*/ 163 h 447"/>
                  <a:gd name="T40" fmla="*/ 26 w 432"/>
                  <a:gd name="T41" fmla="*/ 183 h 447"/>
                  <a:gd name="T42" fmla="*/ 35 w 432"/>
                  <a:gd name="T43" fmla="*/ 196 h 447"/>
                  <a:gd name="T44" fmla="*/ 34 w 432"/>
                  <a:gd name="T45" fmla="*/ 211 h 447"/>
                  <a:gd name="T46" fmla="*/ 43 w 432"/>
                  <a:gd name="T47" fmla="*/ 222 h 447"/>
                  <a:gd name="T48" fmla="*/ 44 w 432"/>
                  <a:gd name="T49" fmla="*/ 232 h 447"/>
                  <a:gd name="T50" fmla="*/ 56 w 432"/>
                  <a:gd name="T51" fmla="*/ 241 h 447"/>
                  <a:gd name="T52" fmla="*/ 55 w 432"/>
                  <a:gd name="T53" fmla="*/ 253 h 447"/>
                  <a:gd name="T54" fmla="*/ 65 w 432"/>
                  <a:gd name="T55" fmla="*/ 268 h 447"/>
                  <a:gd name="T56" fmla="*/ 61 w 432"/>
                  <a:gd name="T57" fmla="*/ 285 h 447"/>
                  <a:gd name="T58" fmla="*/ 63 w 432"/>
                  <a:gd name="T59" fmla="*/ 307 h 447"/>
                  <a:gd name="T60" fmla="*/ 72 w 432"/>
                  <a:gd name="T61" fmla="*/ 305 h 447"/>
                  <a:gd name="T62" fmla="*/ 73 w 432"/>
                  <a:gd name="T63" fmla="*/ 316 h 447"/>
                  <a:gd name="T64" fmla="*/ 81 w 432"/>
                  <a:gd name="T65" fmla="*/ 319 h 447"/>
                  <a:gd name="T66" fmla="*/ 78 w 432"/>
                  <a:gd name="T67" fmla="*/ 337 h 447"/>
                  <a:gd name="T68" fmla="*/ 87 w 432"/>
                  <a:gd name="T69" fmla="*/ 341 h 447"/>
                  <a:gd name="T70" fmla="*/ 81 w 432"/>
                  <a:gd name="T71" fmla="*/ 357 h 447"/>
                  <a:gd name="T72" fmla="*/ 89 w 432"/>
                  <a:gd name="T73" fmla="*/ 360 h 447"/>
                  <a:gd name="T74" fmla="*/ 88 w 432"/>
                  <a:gd name="T75" fmla="*/ 380 h 447"/>
                  <a:gd name="T76" fmla="*/ 94 w 432"/>
                  <a:gd name="T77" fmla="*/ 405 h 447"/>
                  <a:gd name="T78" fmla="*/ 88 w 432"/>
                  <a:gd name="T79" fmla="*/ 428 h 447"/>
                  <a:gd name="T80" fmla="*/ 99 w 432"/>
                  <a:gd name="T81" fmla="*/ 438 h 447"/>
                  <a:gd name="T82" fmla="*/ 100 w 432"/>
                  <a:gd name="T83" fmla="*/ 447 h 447"/>
                  <a:gd name="T84" fmla="*/ 432 w 432"/>
                  <a:gd name="T85" fmla="*/ 436 h 447"/>
                  <a:gd name="T86" fmla="*/ 432 w 432"/>
                  <a:gd name="T8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2" h="447">
                    <a:moveTo>
                      <a:pt x="432" y="0"/>
                    </a:moveTo>
                    <a:lnTo>
                      <a:pt x="432" y="0"/>
                    </a:lnTo>
                    <a:lnTo>
                      <a:pt x="55" y="13"/>
                    </a:lnTo>
                    <a:lnTo>
                      <a:pt x="4" y="14"/>
                    </a:lnTo>
                    <a:lnTo>
                      <a:pt x="5" y="23"/>
                    </a:lnTo>
                    <a:lnTo>
                      <a:pt x="12" y="33"/>
                    </a:lnTo>
                    <a:lnTo>
                      <a:pt x="11" y="44"/>
                    </a:lnTo>
                    <a:lnTo>
                      <a:pt x="6" y="46"/>
                    </a:lnTo>
                    <a:lnTo>
                      <a:pt x="9" y="51"/>
                    </a:lnTo>
                    <a:lnTo>
                      <a:pt x="7" y="54"/>
                    </a:lnTo>
                    <a:lnTo>
                      <a:pt x="17" y="56"/>
                    </a:lnTo>
                    <a:lnTo>
                      <a:pt x="21" y="70"/>
                    </a:lnTo>
                    <a:lnTo>
                      <a:pt x="15" y="89"/>
                    </a:lnTo>
                    <a:lnTo>
                      <a:pt x="16" y="89"/>
                    </a:lnTo>
                    <a:lnTo>
                      <a:pt x="0" y="127"/>
                    </a:lnTo>
                    <a:lnTo>
                      <a:pt x="14" y="141"/>
                    </a:lnTo>
                    <a:lnTo>
                      <a:pt x="11" y="145"/>
                    </a:lnTo>
                    <a:lnTo>
                      <a:pt x="18" y="154"/>
                    </a:lnTo>
                    <a:lnTo>
                      <a:pt x="18" y="162"/>
                    </a:lnTo>
                    <a:lnTo>
                      <a:pt x="27" y="163"/>
                    </a:lnTo>
                    <a:lnTo>
                      <a:pt x="26" y="183"/>
                    </a:lnTo>
                    <a:lnTo>
                      <a:pt x="35" y="196"/>
                    </a:lnTo>
                    <a:lnTo>
                      <a:pt x="34" y="211"/>
                    </a:lnTo>
                    <a:lnTo>
                      <a:pt x="43" y="222"/>
                    </a:lnTo>
                    <a:lnTo>
                      <a:pt x="44" y="232"/>
                    </a:lnTo>
                    <a:lnTo>
                      <a:pt x="56" y="241"/>
                    </a:lnTo>
                    <a:lnTo>
                      <a:pt x="55" y="253"/>
                    </a:lnTo>
                    <a:lnTo>
                      <a:pt x="65" y="268"/>
                    </a:lnTo>
                    <a:lnTo>
                      <a:pt x="61" y="285"/>
                    </a:lnTo>
                    <a:lnTo>
                      <a:pt x="63" y="307"/>
                    </a:lnTo>
                    <a:lnTo>
                      <a:pt x="72" y="305"/>
                    </a:lnTo>
                    <a:lnTo>
                      <a:pt x="73" y="316"/>
                    </a:lnTo>
                    <a:lnTo>
                      <a:pt x="81" y="319"/>
                    </a:lnTo>
                    <a:lnTo>
                      <a:pt x="78" y="337"/>
                    </a:lnTo>
                    <a:lnTo>
                      <a:pt x="87" y="341"/>
                    </a:lnTo>
                    <a:lnTo>
                      <a:pt x="81" y="357"/>
                    </a:lnTo>
                    <a:lnTo>
                      <a:pt x="89" y="360"/>
                    </a:lnTo>
                    <a:lnTo>
                      <a:pt x="88" y="380"/>
                    </a:lnTo>
                    <a:lnTo>
                      <a:pt x="94" y="405"/>
                    </a:lnTo>
                    <a:lnTo>
                      <a:pt x="88" y="428"/>
                    </a:lnTo>
                    <a:lnTo>
                      <a:pt x="99" y="438"/>
                    </a:lnTo>
                    <a:lnTo>
                      <a:pt x="100" y="447"/>
                    </a:lnTo>
                    <a:lnTo>
                      <a:pt x="432" y="436"/>
                    </a:lnTo>
                    <a:lnTo>
                      <a:pt x="432"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80" name="Minnesota" title="Minnesota"/>
              <p:cNvSpPr>
                <a:spLocks/>
              </p:cNvSpPr>
              <p:nvPr/>
            </p:nvSpPr>
            <p:spPr bwMode="auto">
              <a:xfrm>
                <a:off x="8924926" y="2095500"/>
                <a:ext cx="469900" cy="836613"/>
              </a:xfrm>
              <a:custGeom>
                <a:avLst/>
                <a:gdLst>
                  <a:gd name="T0" fmla="*/ 494 w 494"/>
                  <a:gd name="T1" fmla="*/ 699 h 876"/>
                  <a:gd name="T2" fmla="*/ 494 w 494"/>
                  <a:gd name="T3" fmla="*/ 699 h 876"/>
                  <a:gd name="T4" fmla="*/ 476 w 494"/>
                  <a:gd name="T5" fmla="*/ 693 h 876"/>
                  <a:gd name="T6" fmla="*/ 466 w 494"/>
                  <a:gd name="T7" fmla="*/ 680 h 876"/>
                  <a:gd name="T8" fmla="*/ 472 w 494"/>
                  <a:gd name="T9" fmla="*/ 654 h 876"/>
                  <a:gd name="T10" fmla="*/ 466 w 494"/>
                  <a:gd name="T11" fmla="*/ 633 h 876"/>
                  <a:gd name="T12" fmla="*/ 471 w 494"/>
                  <a:gd name="T13" fmla="*/ 626 h 876"/>
                  <a:gd name="T14" fmla="*/ 469 w 494"/>
                  <a:gd name="T15" fmla="*/ 600 h 876"/>
                  <a:gd name="T16" fmla="*/ 479 w 494"/>
                  <a:gd name="T17" fmla="*/ 579 h 876"/>
                  <a:gd name="T18" fmla="*/ 467 w 494"/>
                  <a:gd name="T19" fmla="*/ 560 h 876"/>
                  <a:gd name="T20" fmla="*/ 453 w 494"/>
                  <a:gd name="T21" fmla="*/ 557 h 876"/>
                  <a:gd name="T22" fmla="*/ 453 w 494"/>
                  <a:gd name="T23" fmla="*/ 538 h 876"/>
                  <a:gd name="T24" fmla="*/ 462 w 494"/>
                  <a:gd name="T25" fmla="*/ 528 h 876"/>
                  <a:gd name="T26" fmla="*/ 471 w 494"/>
                  <a:gd name="T27" fmla="*/ 507 h 876"/>
                  <a:gd name="T28" fmla="*/ 494 w 494"/>
                  <a:gd name="T29" fmla="*/ 494 h 876"/>
                  <a:gd name="T30" fmla="*/ 494 w 494"/>
                  <a:gd name="T31" fmla="*/ 135 h 876"/>
                  <a:gd name="T32" fmla="*/ 490 w 494"/>
                  <a:gd name="T33" fmla="*/ 134 h 876"/>
                  <a:gd name="T34" fmla="*/ 480 w 494"/>
                  <a:gd name="T35" fmla="*/ 122 h 876"/>
                  <a:gd name="T36" fmla="*/ 444 w 494"/>
                  <a:gd name="T37" fmla="*/ 107 h 876"/>
                  <a:gd name="T38" fmla="*/ 397 w 494"/>
                  <a:gd name="T39" fmla="*/ 105 h 876"/>
                  <a:gd name="T40" fmla="*/ 383 w 494"/>
                  <a:gd name="T41" fmla="*/ 115 h 876"/>
                  <a:gd name="T42" fmla="*/ 364 w 494"/>
                  <a:gd name="T43" fmla="*/ 117 h 876"/>
                  <a:gd name="T44" fmla="*/ 364 w 494"/>
                  <a:gd name="T45" fmla="*/ 117 h 876"/>
                  <a:gd name="T46" fmla="*/ 363 w 494"/>
                  <a:gd name="T47" fmla="*/ 117 h 876"/>
                  <a:gd name="T48" fmla="*/ 350 w 494"/>
                  <a:gd name="T49" fmla="*/ 113 h 876"/>
                  <a:gd name="T50" fmla="*/ 350 w 494"/>
                  <a:gd name="T51" fmla="*/ 111 h 876"/>
                  <a:gd name="T52" fmla="*/ 346 w 494"/>
                  <a:gd name="T53" fmla="*/ 107 h 876"/>
                  <a:gd name="T54" fmla="*/ 313 w 494"/>
                  <a:gd name="T55" fmla="*/ 96 h 876"/>
                  <a:gd name="T56" fmla="*/ 303 w 494"/>
                  <a:gd name="T57" fmla="*/ 98 h 876"/>
                  <a:gd name="T58" fmla="*/ 288 w 494"/>
                  <a:gd name="T59" fmla="*/ 100 h 876"/>
                  <a:gd name="T60" fmla="*/ 288 w 494"/>
                  <a:gd name="T61" fmla="*/ 100 h 876"/>
                  <a:gd name="T62" fmla="*/ 287 w 494"/>
                  <a:gd name="T63" fmla="*/ 100 h 876"/>
                  <a:gd name="T64" fmla="*/ 285 w 494"/>
                  <a:gd name="T65" fmla="*/ 97 h 876"/>
                  <a:gd name="T66" fmla="*/ 270 w 494"/>
                  <a:gd name="T67" fmla="*/ 99 h 876"/>
                  <a:gd name="T68" fmla="*/ 270 w 494"/>
                  <a:gd name="T69" fmla="*/ 99 h 876"/>
                  <a:gd name="T70" fmla="*/ 270 w 494"/>
                  <a:gd name="T71" fmla="*/ 99 h 876"/>
                  <a:gd name="T72" fmla="*/ 253 w 494"/>
                  <a:gd name="T73" fmla="*/ 61 h 876"/>
                  <a:gd name="T74" fmla="*/ 250 w 494"/>
                  <a:gd name="T75" fmla="*/ 59 h 876"/>
                  <a:gd name="T76" fmla="*/ 227 w 494"/>
                  <a:gd name="T77" fmla="*/ 2 h 876"/>
                  <a:gd name="T78" fmla="*/ 207 w 494"/>
                  <a:gd name="T79" fmla="*/ 0 h 876"/>
                  <a:gd name="T80" fmla="*/ 208 w 494"/>
                  <a:gd name="T81" fmla="*/ 64 h 876"/>
                  <a:gd name="T82" fmla="*/ 0 w 494"/>
                  <a:gd name="T83" fmla="*/ 66 h 876"/>
                  <a:gd name="T84" fmla="*/ 14 w 494"/>
                  <a:gd name="T85" fmla="*/ 111 h 876"/>
                  <a:gd name="T86" fmla="*/ 8 w 494"/>
                  <a:gd name="T87" fmla="*/ 128 h 876"/>
                  <a:gd name="T88" fmla="*/ 10 w 494"/>
                  <a:gd name="T89" fmla="*/ 185 h 876"/>
                  <a:gd name="T90" fmla="*/ 38 w 494"/>
                  <a:gd name="T91" fmla="*/ 267 h 876"/>
                  <a:gd name="T92" fmla="*/ 44 w 494"/>
                  <a:gd name="T93" fmla="*/ 366 h 876"/>
                  <a:gd name="T94" fmla="*/ 48 w 494"/>
                  <a:gd name="T95" fmla="*/ 367 h 876"/>
                  <a:gd name="T96" fmla="*/ 44 w 494"/>
                  <a:gd name="T97" fmla="*/ 408 h 876"/>
                  <a:gd name="T98" fmla="*/ 53 w 494"/>
                  <a:gd name="T99" fmla="*/ 439 h 876"/>
                  <a:gd name="T100" fmla="*/ 64 w 494"/>
                  <a:gd name="T101" fmla="*/ 456 h 876"/>
                  <a:gd name="T102" fmla="*/ 67 w 494"/>
                  <a:gd name="T103" fmla="*/ 528 h 876"/>
                  <a:gd name="T104" fmla="*/ 59 w 494"/>
                  <a:gd name="T105" fmla="*/ 542 h 876"/>
                  <a:gd name="T106" fmla="*/ 41 w 494"/>
                  <a:gd name="T107" fmla="*/ 555 h 876"/>
                  <a:gd name="T108" fmla="*/ 38 w 494"/>
                  <a:gd name="T109" fmla="*/ 564 h 876"/>
                  <a:gd name="T110" fmla="*/ 55 w 494"/>
                  <a:gd name="T111" fmla="*/ 591 h 876"/>
                  <a:gd name="T112" fmla="*/ 72 w 494"/>
                  <a:gd name="T113" fmla="*/ 597 h 876"/>
                  <a:gd name="T114" fmla="*/ 81 w 494"/>
                  <a:gd name="T115" fmla="*/ 608 h 876"/>
                  <a:gd name="T116" fmla="*/ 82 w 494"/>
                  <a:gd name="T117" fmla="*/ 876 h 876"/>
                  <a:gd name="T118" fmla="*/ 494 w 494"/>
                  <a:gd name="T119" fmla="*/ 862 h 876"/>
                  <a:gd name="T120" fmla="*/ 494 w 494"/>
                  <a:gd name="T121" fmla="*/ 69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4" h="876">
                    <a:moveTo>
                      <a:pt x="494" y="699"/>
                    </a:moveTo>
                    <a:lnTo>
                      <a:pt x="494" y="699"/>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494" y="494"/>
                    </a:lnTo>
                    <a:lnTo>
                      <a:pt x="494" y="135"/>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494" y="862"/>
                    </a:lnTo>
                    <a:lnTo>
                      <a:pt x="494" y="699"/>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81" name="Wisconsin"/>
              <p:cNvSpPr>
                <a:spLocks/>
              </p:cNvSpPr>
              <p:nvPr/>
            </p:nvSpPr>
            <p:spPr bwMode="auto">
              <a:xfrm>
                <a:off x="9356726" y="2566988"/>
                <a:ext cx="38100" cy="195263"/>
              </a:xfrm>
              <a:custGeom>
                <a:avLst/>
                <a:gdLst>
                  <a:gd name="T0" fmla="*/ 41 w 41"/>
                  <a:gd name="T1" fmla="*/ 0 h 205"/>
                  <a:gd name="T2" fmla="*/ 41 w 41"/>
                  <a:gd name="T3" fmla="*/ 0 h 205"/>
                  <a:gd name="T4" fmla="*/ 18 w 41"/>
                  <a:gd name="T5" fmla="*/ 13 h 205"/>
                  <a:gd name="T6" fmla="*/ 9 w 41"/>
                  <a:gd name="T7" fmla="*/ 34 h 205"/>
                  <a:gd name="T8" fmla="*/ 0 w 41"/>
                  <a:gd name="T9" fmla="*/ 44 h 205"/>
                  <a:gd name="T10" fmla="*/ 0 w 41"/>
                  <a:gd name="T11" fmla="*/ 63 h 205"/>
                  <a:gd name="T12" fmla="*/ 14 w 41"/>
                  <a:gd name="T13" fmla="*/ 66 h 205"/>
                  <a:gd name="T14" fmla="*/ 26 w 41"/>
                  <a:gd name="T15" fmla="*/ 85 h 205"/>
                  <a:gd name="T16" fmla="*/ 16 w 41"/>
                  <a:gd name="T17" fmla="*/ 106 h 205"/>
                  <a:gd name="T18" fmla="*/ 18 w 41"/>
                  <a:gd name="T19" fmla="*/ 132 h 205"/>
                  <a:gd name="T20" fmla="*/ 13 w 41"/>
                  <a:gd name="T21" fmla="*/ 139 h 205"/>
                  <a:gd name="T22" fmla="*/ 19 w 41"/>
                  <a:gd name="T23" fmla="*/ 160 h 205"/>
                  <a:gd name="T24" fmla="*/ 13 w 41"/>
                  <a:gd name="T25" fmla="*/ 186 h 205"/>
                  <a:gd name="T26" fmla="*/ 23 w 41"/>
                  <a:gd name="T27" fmla="*/ 199 h 205"/>
                  <a:gd name="T28" fmla="*/ 41 w 41"/>
                  <a:gd name="T29" fmla="*/ 205 h 205"/>
                  <a:gd name="T30" fmla="*/ 41 w 41"/>
                  <a:gd name="T3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05">
                    <a:moveTo>
                      <a:pt x="41" y="0"/>
                    </a:moveTo>
                    <a:lnTo>
                      <a:pt x="41" y="0"/>
                    </a:lnTo>
                    <a:lnTo>
                      <a:pt x="18" y="13"/>
                    </a:lnTo>
                    <a:lnTo>
                      <a:pt x="9" y="34"/>
                    </a:lnTo>
                    <a:lnTo>
                      <a:pt x="0" y="44"/>
                    </a:lnTo>
                    <a:lnTo>
                      <a:pt x="0" y="63"/>
                    </a:lnTo>
                    <a:lnTo>
                      <a:pt x="14" y="66"/>
                    </a:lnTo>
                    <a:lnTo>
                      <a:pt x="26" y="85"/>
                    </a:lnTo>
                    <a:lnTo>
                      <a:pt x="16" y="106"/>
                    </a:lnTo>
                    <a:lnTo>
                      <a:pt x="18" y="132"/>
                    </a:lnTo>
                    <a:lnTo>
                      <a:pt x="13" y="139"/>
                    </a:lnTo>
                    <a:lnTo>
                      <a:pt x="19" y="160"/>
                    </a:lnTo>
                    <a:lnTo>
                      <a:pt x="13" y="186"/>
                    </a:lnTo>
                    <a:lnTo>
                      <a:pt x="23" y="199"/>
                    </a:lnTo>
                    <a:lnTo>
                      <a:pt x="41" y="205"/>
                    </a:lnTo>
                    <a:lnTo>
                      <a:pt x="41" y="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
          <p:nvSpPr>
            <p:cNvPr id="59" name="Wyoming" title="Wyoming"/>
            <p:cNvSpPr>
              <a:spLocks/>
            </p:cNvSpPr>
            <p:nvPr/>
          </p:nvSpPr>
          <p:spPr bwMode="auto">
            <a:xfrm>
              <a:off x="7451726" y="2613025"/>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0" name="Washington" title="Washington"/>
            <p:cNvSpPr>
              <a:spLocks/>
            </p:cNvSpPr>
            <p:nvPr/>
          </p:nvSpPr>
          <p:spPr bwMode="auto">
            <a:xfrm>
              <a:off x="6326188" y="1828800"/>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1" name="Utah" title="Utah"/>
            <p:cNvSpPr>
              <a:spLocks/>
            </p:cNvSpPr>
            <p:nvPr/>
          </p:nvSpPr>
          <p:spPr bwMode="auto">
            <a:xfrm>
              <a:off x="7035801" y="2984500"/>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2" name="Texas" title="Texas"/>
            <p:cNvSpPr>
              <a:spLocks/>
            </p:cNvSpPr>
            <p:nvPr/>
          </p:nvSpPr>
          <p:spPr bwMode="auto">
            <a:xfrm>
              <a:off x="7786688" y="3911600"/>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3" name="South Dakota" title="South Dakota"/>
            <p:cNvSpPr>
              <a:spLocks/>
            </p:cNvSpPr>
            <p:nvPr/>
          </p:nvSpPr>
          <p:spPr bwMode="auto">
            <a:xfrm>
              <a:off x="8218488" y="2559050"/>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4" name="Oregon" title="Oregon"/>
            <p:cNvSpPr>
              <a:spLocks/>
            </p:cNvSpPr>
            <p:nvPr/>
          </p:nvSpPr>
          <p:spPr bwMode="auto">
            <a:xfrm>
              <a:off x="6132513" y="2179638"/>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5" name="Oklahoma" title="Oklahoma"/>
            <p:cNvSpPr>
              <a:spLocks/>
            </p:cNvSpPr>
            <p:nvPr/>
          </p:nvSpPr>
          <p:spPr bwMode="auto">
            <a:xfrm>
              <a:off x="8264526" y="3838575"/>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6" name="North Dakota" title="North Dakota"/>
            <p:cNvSpPr>
              <a:spLocks/>
            </p:cNvSpPr>
            <p:nvPr/>
          </p:nvSpPr>
          <p:spPr bwMode="auto">
            <a:xfrm>
              <a:off x="8250238" y="2133600"/>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7" name="New Mexico" title="New Mexico"/>
            <p:cNvSpPr>
              <a:spLocks/>
            </p:cNvSpPr>
            <p:nvPr/>
          </p:nvSpPr>
          <p:spPr bwMode="auto">
            <a:xfrm>
              <a:off x="7489826" y="3773488"/>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8" name="Nevada" title="Nevada"/>
            <p:cNvSpPr>
              <a:spLocks/>
            </p:cNvSpPr>
            <p:nvPr/>
          </p:nvSpPr>
          <p:spPr bwMode="auto">
            <a:xfrm>
              <a:off x="6446838" y="2852738"/>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9" name="Nebraska" title="Nebraska"/>
            <p:cNvSpPr>
              <a:spLocks/>
            </p:cNvSpPr>
            <p:nvPr/>
          </p:nvSpPr>
          <p:spPr bwMode="auto">
            <a:xfrm>
              <a:off x="8197851" y="2974975"/>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0" name="Montana" title="Montana"/>
            <p:cNvSpPr>
              <a:spLocks/>
            </p:cNvSpPr>
            <p:nvPr/>
          </p:nvSpPr>
          <p:spPr bwMode="auto">
            <a:xfrm>
              <a:off x="7124701" y="1976438"/>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1" name="Kansas" title="Kansas"/>
            <p:cNvSpPr>
              <a:spLocks/>
            </p:cNvSpPr>
            <p:nvPr/>
          </p:nvSpPr>
          <p:spPr bwMode="auto">
            <a:xfrm>
              <a:off x="8380413" y="3413125"/>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2" name="Idaho" title="Idaho"/>
            <p:cNvSpPr>
              <a:spLocks/>
            </p:cNvSpPr>
            <p:nvPr/>
          </p:nvSpPr>
          <p:spPr bwMode="auto">
            <a:xfrm>
              <a:off x="6856413" y="1957388"/>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3" name="Colorado" title="Colorado"/>
            <p:cNvSpPr>
              <a:spLocks/>
            </p:cNvSpPr>
            <p:nvPr/>
          </p:nvSpPr>
          <p:spPr bwMode="auto">
            <a:xfrm>
              <a:off x="7591426" y="3206750"/>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4" name="California" title="California"/>
            <p:cNvSpPr>
              <a:spLocks/>
            </p:cNvSpPr>
            <p:nvPr/>
          </p:nvSpPr>
          <p:spPr bwMode="auto">
            <a:xfrm>
              <a:off x="6054726" y="2740025"/>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5" name="Arizona" title="Arizona"/>
            <p:cNvSpPr>
              <a:spLocks/>
            </p:cNvSpPr>
            <p:nvPr/>
          </p:nvSpPr>
          <p:spPr bwMode="auto">
            <a:xfrm>
              <a:off x="6837363" y="3687763"/>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solidFill>
              <a:schemeClr val="bg1"/>
            </a:solidFill>
            <a:ln w="2540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
        <p:nvSpPr>
          <p:cNvPr id="82" name="Title Placeholder - Mid"/>
          <p:cNvSpPr>
            <a:spLocks noGrp="1"/>
          </p:cNvSpPr>
          <p:nvPr>
            <p:ph type="title" hasCustomPrompt="1"/>
          </p:nvPr>
        </p:nvSpPr>
        <p:spPr>
          <a:xfrm>
            <a:off x="660400" y="457200"/>
            <a:ext cx="5029199" cy="2057400"/>
          </a:xfrm>
        </p:spPr>
        <p:txBody>
          <a:bodyPr anchor="b"/>
          <a:lstStyle>
            <a:lvl1pPr>
              <a:defRPr>
                <a:solidFill>
                  <a:schemeClr val="accent1"/>
                </a:solidFill>
              </a:defRPr>
            </a:lvl1pPr>
          </a:lstStyle>
          <a:p>
            <a:r>
              <a:rPr lang="en-US" dirty="0"/>
              <a:t>Add Slide Title</a:t>
            </a:r>
          </a:p>
        </p:txBody>
      </p:sp>
      <p:sp>
        <p:nvSpPr>
          <p:cNvPr id="84" name="Text Placeholder - Left, Mid"/>
          <p:cNvSpPr>
            <a:spLocks noGrp="1"/>
          </p:cNvSpPr>
          <p:nvPr>
            <p:ph type="body" sz="quarter" idx="12"/>
          </p:nvPr>
        </p:nvSpPr>
        <p:spPr>
          <a:xfrm>
            <a:off x="660400" y="3200400"/>
            <a:ext cx="5029199" cy="2819399"/>
          </a:xfrm>
        </p:spPr>
        <p:txBody>
          <a:bodyPr/>
          <a:lstStyle>
            <a:lvl1pPr>
              <a:lnSpc>
                <a:spcPct val="100000"/>
              </a:lnSpc>
              <a:spcBef>
                <a:spcPts val="0"/>
              </a:spcBef>
              <a:spcAft>
                <a:spcPts val="1000"/>
              </a:spcAft>
              <a:defRPr sz="2400" baseline="0">
                <a:solidFill>
                  <a:schemeClr val="accent1"/>
                </a:solidFill>
                <a:latin typeface="+mn-lt"/>
              </a:defRPr>
            </a:lvl1pPr>
          </a:lstStyle>
          <a:p>
            <a:pPr lvl="0"/>
            <a:r>
              <a:rPr lang="en-US" dirty="0"/>
              <a:t>Edit Master text styles</a:t>
            </a:r>
          </a:p>
        </p:txBody>
      </p:sp>
      <p:sp>
        <p:nvSpPr>
          <p:cNvPr id="2" name="Footer Placeholder 1"/>
          <p:cNvSpPr>
            <a:spLocks noGrp="1"/>
          </p:cNvSpPr>
          <p:nvPr>
            <p:ph type="ftr" sz="quarter" idx="13"/>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4"/>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05415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B">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p:nvPr>
        </p:nvSpPr>
        <p:spPr>
          <a:xfrm>
            <a:off x="660401" y="2514599"/>
            <a:ext cx="10058399" cy="3505201"/>
          </a:xfrm>
        </p:spPr>
        <p:txBody>
          <a:bodyPr/>
          <a:lstStyle>
            <a:lvl2pPr>
              <a:defRPr b="0">
                <a:solidFill>
                  <a:schemeClr val="bg2">
                    <a:lumMod val="75000"/>
                  </a:schemeClr>
                </a:solidFill>
              </a:defRPr>
            </a:lvl2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endParaRPr lang="en-US" dirty="0"/>
          </a:p>
        </p:txBody>
      </p:sp>
      <p:sp>
        <p:nvSpPr>
          <p:cNvPr id="13" name="Title Placeholder - Top"/>
          <p:cNvSpPr>
            <a:spLocks noGrp="1"/>
          </p:cNvSpPr>
          <p:nvPr>
            <p:ph type="title"/>
          </p:nvPr>
        </p:nvSpPr>
        <p:spPr>
          <a:xfrm>
            <a:off x="660401" y="457201"/>
            <a:ext cx="10058400" cy="685802"/>
          </a:xfrm>
        </p:spPr>
        <p:txBody>
          <a:bodyPr/>
          <a:lstStyle/>
          <a:p>
            <a:r>
              <a:rPr lang="en-US" dirty="0"/>
              <a:t>Click to edit Master title style</a:t>
            </a:r>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nvPr>
        </p:nvGraphicFramePr>
        <p:xfrm>
          <a:off x="11626064" y="3355996"/>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20000"/>
                    </a:ext>
                  </a:extLst>
                </a:gridCol>
                <a:gridCol w="1471063">
                  <a:extLst>
                    <a:ext uri="{9D8B030D-6E8A-4147-A177-3AD203B41FA5}">
                      <a16:colId xmlns:a16="http://schemas.microsoft.com/office/drawing/2014/main" val="20001"/>
                    </a:ext>
                  </a:extLst>
                </a:gridCol>
                <a:gridCol w="1613871">
                  <a:extLst>
                    <a:ext uri="{9D8B030D-6E8A-4147-A177-3AD203B41FA5}">
                      <a16:colId xmlns:a16="http://schemas.microsoft.com/office/drawing/2014/main" val="20003"/>
                    </a:ext>
                  </a:extLst>
                </a:gridCol>
                <a:gridCol w="1593701">
                  <a:extLst>
                    <a:ext uri="{9D8B030D-6E8A-4147-A177-3AD203B41FA5}">
                      <a16:colId xmlns:a16="http://schemas.microsoft.com/office/drawing/2014/main"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a:t>
                      </a:r>
                      <a:r>
                        <a:rPr lang="en-US" sz="850" baseline="0" dirty="0" err="1">
                          <a:solidFill>
                            <a:schemeClr val="tx2">
                              <a:lumMod val="50000"/>
                            </a:schemeClr>
                          </a:solidFill>
                        </a:rPr>
                        <a:t>workpapers</a:t>
                      </a:r>
                      <a:endParaRPr lang="en-US" sz="850" baseline="0" dirty="0">
                        <a:solidFill>
                          <a:schemeClr val="tx2">
                            <a:lumMod val="50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nvPr>
        </p:nvGraphicFramePr>
        <p:xfrm>
          <a:off x="11626064" y="155597"/>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1334492197"/>
                    </a:ext>
                  </a:extLst>
                </a:gridCol>
                <a:gridCol w="1471063">
                  <a:extLst>
                    <a:ext uri="{9D8B030D-6E8A-4147-A177-3AD203B41FA5}">
                      <a16:colId xmlns:a16="http://schemas.microsoft.com/office/drawing/2014/main" val="2941498600"/>
                    </a:ext>
                  </a:extLst>
                </a:gridCol>
                <a:gridCol w="1613871">
                  <a:extLst>
                    <a:ext uri="{9D8B030D-6E8A-4147-A177-3AD203B41FA5}">
                      <a16:colId xmlns:a16="http://schemas.microsoft.com/office/drawing/2014/main" val="2137984640"/>
                    </a:ext>
                  </a:extLst>
                </a:gridCol>
                <a:gridCol w="1593701">
                  <a:extLst>
                    <a:ext uri="{9D8B030D-6E8A-4147-A177-3AD203B41FA5}">
                      <a16:colId xmlns:a16="http://schemas.microsoft.com/office/drawing/2014/main"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a:t>
                      </a:r>
                      <a:r>
                        <a:rPr lang="en-US" sz="850" baseline="0" dirty="0" err="1">
                          <a:solidFill>
                            <a:schemeClr val="tx2">
                              <a:lumMod val="50000"/>
                            </a:schemeClr>
                          </a:solidFill>
                        </a:rPr>
                        <a:t>workpapers</a:t>
                      </a:r>
                      <a:endParaRPr lang="en-US" sz="850" baseline="0" dirty="0">
                        <a:solidFill>
                          <a:schemeClr val="tx2">
                            <a:lumMod val="50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
        <p:nvSpPr>
          <p:cNvPr id="12" name="Text Placeholder - Left, Mid"/>
          <p:cNvSpPr>
            <a:spLocks noGrp="1"/>
          </p:cNvSpPr>
          <p:nvPr>
            <p:ph type="body" sz="quarter" idx="12"/>
          </p:nvPr>
        </p:nvSpPr>
        <p:spPr>
          <a:xfrm>
            <a:off x="660400" y="1842654"/>
            <a:ext cx="10058401" cy="671945"/>
          </a:xfrm>
        </p:spPr>
        <p:txBody>
          <a:bodyPr/>
          <a:lstStyle>
            <a:lvl1pPr>
              <a:lnSpc>
                <a:spcPts val="1800"/>
              </a:lnSpc>
              <a:spcBef>
                <a:spcPts val="0"/>
              </a:spcBef>
              <a:spcAft>
                <a:spcPts val="600"/>
              </a:spcAft>
              <a:defRPr sz="2400" baseline="0">
                <a:latin typeface="+mn-lt"/>
              </a:defRPr>
            </a:lvl1pPr>
          </a:lstStyle>
          <a:p>
            <a:pPr lvl="0"/>
            <a:r>
              <a:rPr lang="en-US" dirty="0"/>
              <a:t>Edit Master text styles</a:t>
            </a:r>
          </a:p>
        </p:txBody>
      </p:sp>
      <p:sp>
        <p:nvSpPr>
          <p:cNvPr id="2" name="Footer Placeholder 1"/>
          <p:cNvSpPr>
            <a:spLocks noGrp="1"/>
          </p:cNvSpPr>
          <p:nvPr>
            <p:ph type="ftr" sz="quarter" idx="1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41836507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AP B- Regional 3_Dark">
    <p:bg>
      <p:bgPr>
        <a:solidFill>
          <a:schemeClr val="accent1"/>
        </a:solidFill>
        <a:effectLst/>
      </p:bgPr>
    </p:bg>
    <p:spTree>
      <p:nvGrpSpPr>
        <p:cNvPr id="1" name=""/>
        <p:cNvGrpSpPr/>
        <p:nvPr/>
      </p:nvGrpSpPr>
      <p:grpSpPr>
        <a:xfrm>
          <a:off x="0" y="0"/>
          <a:ext cx="0" cy="0"/>
          <a:chOff x="0" y="0"/>
          <a:chExt cx="0" cy="0"/>
        </a:xfrm>
      </p:grpSpPr>
      <p:sp>
        <p:nvSpPr>
          <p:cNvPr id="25" name="Rectangle 24"/>
          <p:cNvSpPr/>
          <p:nvPr userDrawn="1"/>
        </p:nvSpPr>
        <p:spPr>
          <a:xfrm>
            <a:off x="0" y="277773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8" name="Title Placeholder - Top"/>
          <p:cNvSpPr>
            <a:spLocks noGrp="1"/>
          </p:cNvSpPr>
          <p:nvPr>
            <p:ph type="title" hasCustomPrompt="1"/>
          </p:nvPr>
        </p:nvSpPr>
        <p:spPr>
          <a:xfrm>
            <a:off x="660400" y="457201"/>
            <a:ext cx="10058400" cy="685802"/>
          </a:xfrm>
        </p:spPr>
        <p:txBody>
          <a:bodyPr/>
          <a:lstStyle>
            <a:lvl1pPr>
              <a:defRPr>
                <a:solidFill>
                  <a:schemeClr val="bg1"/>
                </a:solidFill>
              </a:defRPr>
            </a:lvl1pPr>
          </a:lstStyle>
          <a:p>
            <a:r>
              <a:rPr lang="en-US" dirty="0"/>
              <a:t>Click to add Region/State</a:t>
            </a:r>
          </a:p>
        </p:txBody>
      </p:sp>
      <p:cxnSp>
        <p:nvCxnSpPr>
          <p:cNvPr id="20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 Stat 3"/>
          <p:cNvSpPr>
            <a:spLocks noGrp="1"/>
          </p:cNvSpPr>
          <p:nvPr>
            <p:ph type="body" sz="quarter" idx="30" hasCustomPrompt="1"/>
          </p:nvPr>
        </p:nvSpPr>
        <p:spPr>
          <a:xfrm>
            <a:off x="4985726" y="5013564"/>
            <a:ext cx="1882302" cy="93003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28" name="Text Placeholder - Stat 2"/>
          <p:cNvSpPr>
            <a:spLocks noGrp="1"/>
          </p:cNvSpPr>
          <p:nvPr>
            <p:ph type="body" sz="quarter" idx="29" hasCustomPrompt="1"/>
          </p:nvPr>
        </p:nvSpPr>
        <p:spPr>
          <a:xfrm>
            <a:off x="2823063" y="5013564"/>
            <a:ext cx="1882302" cy="93003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29" name="Text Placeholder - Stat 1"/>
          <p:cNvSpPr>
            <a:spLocks noGrp="1"/>
          </p:cNvSpPr>
          <p:nvPr>
            <p:ph type="body" sz="quarter" idx="28" hasCustomPrompt="1"/>
          </p:nvPr>
        </p:nvSpPr>
        <p:spPr>
          <a:xfrm>
            <a:off x="660400" y="5013564"/>
            <a:ext cx="1882302" cy="93003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cxnSp>
        <p:nvCxnSpPr>
          <p:cNvPr id="38" name="Stat-Bar"/>
          <p:cNvCxnSpPr/>
          <p:nvPr/>
        </p:nvCxnSpPr>
        <p:spPr>
          <a:xfrm flipH="1">
            <a:off x="4658688" y="4793457"/>
            <a:ext cx="220934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at-Hash"/>
          <p:cNvCxnSpPr/>
          <p:nvPr/>
        </p:nvCxnSpPr>
        <p:spPr>
          <a:xfrm rot="5400000">
            <a:off x="5840021" y="4880313"/>
            <a:ext cx="17371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at-Bar"/>
          <p:cNvCxnSpPr/>
          <p:nvPr/>
        </p:nvCxnSpPr>
        <p:spPr>
          <a:xfrm rot="5400000">
            <a:off x="3734436" y="3858605"/>
            <a:ext cx="0" cy="186970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at-Hash"/>
          <p:cNvCxnSpPr/>
          <p:nvPr/>
        </p:nvCxnSpPr>
        <p:spPr>
          <a:xfrm rot="5400000">
            <a:off x="3677358" y="4880313"/>
            <a:ext cx="17371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at-Bar"/>
          <p:cNvCxnSpPr/>
          <p:nvPr/>
        </p:nvCxnSpPr>
        <p:spPr>
          <a:xfrm flipH="1">
            <a:off x="661287" y="4793434"/>
            <a:ext cx="214311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at-Hash"/>
          <p:cNvCxnSpPr/>
          <p:nvPr/>
        </p:nvCxnSpPr>
        <p:spPr>
          <a:xfrm rot="5400000">
            <a:off x="1514695" y="4880290"/>
            <a:ext cx="17371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 Placeholder - (Locations)"/>
          <p:cNvSpPr>
            <a:spLocks noGrp="1"/>
          </p:cNvSpPr>
          <p:nvPr userDrawn="1">
            <p:ph type="body" sz="quarter" idx="14" hasCustomPrompt="1"/>
          </p:nvPr>
        </p:nvSpPr>
        <p:spPr>
          <a:xfrm>
            <a:off x="660400" y="1828800"/>
            <a:ext cx="3733800" cy="2744508"/>
          </a:xfrm>
        </p:spPr>
        <p:txBody>
          <a:bodyPr numCol="1"/>
          <a:lstStyle>
            <a:lvl1pPr>
              <a:lnSpc>
                <a:spcPct val="100000"/>
              </a:lnSpc>
              <a:spcBef>
                <a:spcPts val="1400"/>
              </a:spcBef>
              <a:spcAft>
                <a:spcPts val="0"/>
              </a:spcAft>
              <a:defRPr lang="en-US" sz="2400" b="1" kern="1200" cap="all" spc="57" dirty="0" smtClean="0">
                <a:solidFill>
                  <a:schemeClr val="bg1"/>
                </a:solidFill>
                <a:latin typeface="+mn-lt"/>
                <a:ea typeface="+mn-ea"/>
                <a:cs typeface="Arial" panose="020B0604020202020204" pitchFamily="34" charset="0"/>
              </a:defRPr>
            </a:lvl1pPr>
            <a:lvl2pPr marL="0" indent="0">
              <a:lnSpc>
                <a:spcPct val="100000"/>
              </a:lnSpc>
              <a:spcBef>
                <a:spcPts val="0"/>
              </a:spcBef>
              <a:buNone/>
              <a:defRPr lang="en-US" sz="2800" b="0" i="0" kern="1200" cap="none" baseline="0" dirty="0">
                <a:solidFill>
                  <a:schemeClr val="accent4">
                    <a:lumMod val="60000"/>
                    <a:lumOff val="40000"/>
                  </a:schemeClr>
                </a:solidFill>
                <a:latin typeface="+mn-lt"/>
                <a:ea typeface="+mn-ea"/>
                <a:cs typeface="Arial" panose="020B0604020202020204" pitchFamily="34" charset="0"/>
              </a:defRPr>
            </a:lvl2pPr>
            <a:lvl3pPr marL="0" indent="0">
              <a:lnSpc>
                <a:spcPct val="100000"/>
              </a:lnSpc>
              <a:spcAft>
                <a:spcPts val="0"/>
              </a:spcAft>
              <a:buFont typeface="Arial" panose="020B0604020202020204" pitchFamily="34" charset="0"/>
              <a:buNone/>
              <a:defRPr sz="2400" i="1" spc="57" baseline="0">
                <a:solidFill>
                  <a:schemeClr val="accent4">
                    <a:lumMod val="60000"/>
                    <a:lumOff val="40000"/>
                  </a:schemeClr>
                </a:solidFill>
              </a:defRPr>
            </a:lvl3pPr>
          </a:lstStyle>
          <a:p>
            <a:pPr lvl="0"/>
            <a:r>
              <a:rPr lang="en-US" dirty="0"/>
              <a:t>List header</a:t>
            </a:r>
          </a:p>
          <a:p>
            <a:pPr lvl="1"/>
            <a:r>
              <a:rPr lang="en-US" dirty="0"/>
              <a:t>List item</a:t>
            </a:r>
          </a:p>
          <a:p>
            <a:pPr lvl="2"/>
            <a:r>
              <a:rPr lang="en-US" dirty="0"/>
              <a:t>List item (sub)</a:t>
            </a:r>
          </a:p>
        </p:txBody>
      </p:sp>
      <p:sp>
        <p:nvSpPr>
          <p:cNvPr id="2" name="Footer Placeholder 1"/>
          <p:cNvSpPr>
            <a:spLocks noGrp="1"/>
          </p:cNvSpPr>
          <p:nvPr>
            <p:ph type="ftr" sz="quarter" idx="31"/>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2"/>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2007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MAP B - Regional 3">
    <p:spTree>
      <p:nvGrpSpPr>
        <p:cNvPr id="1" name=""/>
        <p:cNvGrpSpPr/>
        <p:nvPr/>
      </p:nvGrpSpPr>
      <p:grpSpPr>
        <a:xfrm>
          <a:off x="0" y="0"/>
          <a:ext cx="0" cy="0"/>
          <a:chOff x="0" y="0"/>
          <a:chExt cx="0" cy="0"/>
        </a:xfrm>
      </p:grpSpPr>
      <p:sp>
        <p:nvSpPr>
          <p:cNvPr id="23" name="Rectangle 22"/>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0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8" name="Title Placeholder - Top"/>
          <p:cNvSpPr>
            <a:spLocks noGrp="1"/>
          </p:cNvSpPr>
          <p:nvPr>
            <p:ph type="title" hasCustomPrompt="1"/>
          </p:nvPr>
        </p:nvSpPr>
        <p:spPr>
          <a:xfrm>
            <a:off x="667265" y="457201"/>
            <a:ext cx="9936080" cy="685801"/>
          </a:xfrm>
        </p:spPr>
        <p:txBody>
          <a:bodyPr/>
          <a:lstStyle>
            <a:lvl1pPr>
              <a:defRPr/>
            </a:lvl1pPr>
          </a:lstStyle>
          <a:p>
            <a:r>
              <a:rPr lang="en-US" dirty="0"/>
              <a:t>Click to add Region/State</a:t>
            </a:r>
          </a:p>
        </p:txBody>
      </p:sp>
      <p:sp>
        <p:nvSpPr>
          <p:cNvPr id="54" name="Text Placeholder - (Locations)"/>
          <p:cNvSpPr>
            <a:spLocks noGrp="1"/>
          </p:cNvSpPr>
          <p:nvPr>
            <p:ph type="body" sz="quarter" idx="31" hasCustomPrompt="1"/>
          </p:nvPr>
        </p:nvSpPr>
        <p:spPr>
          <a:xfrm>
            <a:off x="660400" y="1828800"/>
            <a:ext cx="3733800" cy="2790922"/>
          </a:xfrm>
        </p:spPr>
        <p:txBody>
          <a:bodyPr numCol="1"/>
          <a:lstStyle>
            <a:lvl1pPr>
              <a:lnSpc>
                <a:spcPct val="100000"/>
              </a:lnSpc>
              <a:spcBef>
                <a:spcPts val="1400"/>
              </a:spcBef>
              <a:spcAft>
                <a:spcPts val="0"/>
              </a:spcAft>
              <a:defRPr lang="en-US" sz="2400" b="1" kern="1200" cap="all" spc="57" dirty="0" smtClean="0">
                <a:solidFill>
                  <a:schemeClr val="tx2"/>
                </a:solidFill>
                <a:latin typeface="+mn-lt"/>
                <a:ea typeface="+mn-ea"/>
                <a:cs typeface="Arial" panose="020B0604020202020204" pitchFamily="34" charset="0"/>
              </a:defRPr>
            </a:lvl1pPr>
            <a:lvl2pPr marL="0" indent="0">
              <a:lnSpc>
                <a:spcPct val="100000"/>
              </a:lnSpc>
              <a:spcBef>
                <a:spcPts val="0"/>
              </a:spcBef>
              <a:buNone/>
              <a:defRPr lang="en-US" sz="2800" b="0" i="0" kern="1200" cap="none" baseline="0" dirty="0">
                <a:solidFill>
                  <a:srgbClr val="0E3837"/>
                </a:solidFill>
                <a:latin typeface="+mn-lt"/>
                <a:ea typeface="+mn-ea"/>
                <a:cs typeface="Arial" panose="020B0604020202020204" pitchFamily="34" charset="0"/>
              </a:defRPr>
            </a:lvl2pPr>
            <a:lvl3pPr marL="0" indent="0">
              <a:lnSpc>
                <a:spcPct val="100000"/>
              </a:lnSpc>
              <a:spcAft>
                <a:spcPts val="0"/>
              </a:spcAft>
              <a:buFont typeface="Arial" panose="020B0604020202020204" pitchFamily="34" charset="0"/>
              <a:buNone/>
              <a:defRPr sz="2400" i="1" spc="57" baseline="0">
                <a:solidFill>
                  <a:schemeClr val="accent6">
                    <a:lumMod val="75000"/>
                  </a:schemeClr>
                </a:solidFill>
              </a:defRPr>
            </a:lvl3pPr>
          </a:lstStyle>
          <a:p>
            <a:pPr lvl="0"/>
            <a:r>
              <a:rPr lang="en-US" dirty="0"/>
              <a:t>List header</a:t>
            </a:r>
          </a:p>
          <a:p>
            <a:pPr lvl="1"/>
            <a:r>
              <a:rPr lang="en-US" dirty="0"/>
              <a:t>List item</a:t>
            </a:r>
          </a:p>
          <a:p>
            <a:pPr lvl="2"/>
            <a:r>
              <a:rPr lang="en-US" dirty="0"/>
              <a:t>List item (sub)</a:t>
            </a:r>
          </a:p>
        </p:txBody>
      </p:sp>
      <p:sp>
        <p:nvSpPr>
          <p:cNvPr id="21" name="Text Placeholder - Stat 3"/>
          <p:cNvSpPr>
            <a:spLocks noGrp="1"/>
          </p:cNvSpPr>
          <p:nvPr>
            <p:ph type="body" sz="quarter" idx="30" hasCustomPrompt="1"/>
          </p:nvPr>
        </p:nvSpPr>
        <p:spPr>
          <a:xfrm>
            <a:off x="4985726" y="5013564"/>
            <a:ext cx="1882302" cy="93003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22" name="Text Placeholder - Stat 2"/>
          <p:cNvSpPr>
            <a:spLocks noGrp="1"/>
          </p:cNvSpPr>
          <p:nvPr>
            <p:ph type="body" sz="quarter" idx="29" hasCustomPrompt="1"/>
          </p:nvPr>
        </p:nvSpPr>
        <p:spPr>
          <a:xfrm>
            <a:off x="2823063" y="5013564"/>
            <a:ext cx="1882302" cy="93003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24" name="Text Placeholder - Stat 1"/>
          <p:cNvSpPr>
            <a:spLocks noGrp="1"/>
          </p:cNvSpPr>
          <p:nvPr>
            <p:ph type="body" sz="quarter" idx="28" hasCustomPrompt="1"/>
          </p:nvPr>
        </p:nvSpPr>
        <p:spPr>
          <a:xfrm>
            <a:off x="660400" y="5013564"/>
            <a:ext cx="1882302" cy="93003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cxnSp>
        <p:nvCxnSpPr>
          <p:cNvPr id="25" name="Stat-Bar"/>
          <p:cNvCxnSpPr/>
          <p:nvPr userDrawn="1"/>
        </p:nvCxnSpPr>
        <p:spPr>
          <a:xfrm flipH="1">
            <a:off x="4658688" y="4793457"/>
            <a:ext cx="220934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at-Hash"/>
          <p:cNvCxnSpPr/>
          <p:nvPr userDrawn="1"/>
        </p:nvCxnSpPr>
        <p:spPr>
          <a:xfrm rot="5400000">
            <a:off x="5840021" y="4880313"/>
            <a:ext cx="17371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at-Bar"/>
          <p:cNvCxnSpPr/>
          <p:nvPr userDrawn="1"/>
        </p:nvCxnSpPr>
        <p:spPr>
          <a:xfrm rot="5400000">
            <a:off x="3734436" y="3858605"/>
            <a:ext cx="0" cy="186970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at-Hash"/>
          <p:cNvCxnSpPr/>
          <p:nvPr userDrawn="1"/>
        </p:nvCxnSpPr>
        <p:spPr>
          <a:xfrm rot="5400000">
            <a:off x="3677358" y="4880313"/>
            <a:ext cx="17371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at-Bar"/>
          <p:cNvCxnSpPr/>
          <p:nvPr userDrawn="1"/>
        </p:nvCxnSpPr>
        <p:spPr>
          <a:xfrm flipH="1">
            <a:off x="661287" y="4793434"/>
            <a:ext cx="214311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at-Hash"/>
          <p:cNvCxnSpPr/>
          <p:nvPr userDrawn="1"/>
        </p:nvCxnSpPr>
        <p:spPr>
          <a:xfrm rot="5400000">
            <a:off x="1514695" y="4880290"/>
            <a:ext cx="17371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32"/>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33"/>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419096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MAP- State 1_Dark">
    <p:bg>
      <p:bgPr>
        <a:solidFill>
          <a:schemeClr val="accent1"/>
        </a:solidFill>
        <a:effectLst/>
      </p:bgPr>
    </p:bg>
    <p:spTree>
      <p:nvGrpSpPr>
        <p:cNvPr id="1" name=""/>
        <p:cNvGrpSpPr/>
        <p:nvPr/>
      </p:nvGrpSpPr>
      <p:grpSpPr>
        <a:xfrm>
          <a:off x="0" y="0"/>
          <a:ext cx="0" cy="0"/>
          <a:chOff x="0" y="0"/>
          <a:chExt cx="0" cy="0"/>
        </a:xfrm>
      </p:grpSpPr>
      <p:sp>
        <p:nvSpPr>
          <p:cNvPr id="17" name="Rectangle 16"/>
          <p:cNvSpPr/>
          <p:nvPr userDrawn="1"/>
        </p:nvSpPr>
        <p:spPr>
          <a:xfrm>
            <a:off x="0" y="2667001"/>
            <a:ext cx="1554480" cy="381000"/>
          </a:xfrm>
          <a:prstGeom prst="rect">
            <a:avLst/>
          </a:prstGeom>
          <a:solidFill>
            <a:schemeClr val="tx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0400" y="457200"/>
            <a:ext cx="3733799" cy="2057400"/>
          </a:xfrm>
        </p:spPr>
        <p:txBody>
          <a:bodyPr anchor="b"/>
          <a:lstStyle>
            <a:lvl1pPr>
              <a:defRPr>
                <a:solidFill>
                  <a:schemeClr val="bg1"/>
                </a:solidFill>
              </a:defRPr>
            </a:lvl1pPr>
          </a:lstStyle>
          <a:p>
            <a:r>
              <a:rPr lang="en-US" dirty="0"/>
              <a:t>Add Slide Title</a:t>
            </a:r>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45" name="Text Placeholder - Stat 1"/>
          <p:cNvSpPr>
            <a:spLocks noGrp="1"/>
          </p:cNvSpPr>
          <p:nvPr>
            <p:ph type="body" sz="quarter" idx="28" hasCustomPrompt="1"/>
          </p:nvPr>
        </p:nvSpPr>
        <p:spPr>
          <a:xfrm>
            <a:off x="4793292" y="4729436"/>
            <a:ext cx="2424926"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18" name="Text Placeholder - Left, Mid"/>
          <p:cNvSpPr>
            <a:spLocks noGrp="1"/>
          </p:cNvSpPr>
          <p:nvPr>
            <p:ph type="body" sz="quarter" idx="12" hasCustomPrompt="1"/>
          </p:nvPr>
        </p:nvSpPr>
        <p:spPr>
          <a:xfrm>
            <a:off x="667265" y="2857501"/>
            <a:ext cx="3557073" cy="3086098"/>
          </a:xfrm>
        </p:spPr>
        <p:txBody>
          <a:bodyPr numCol="1"/>
          <a:lstStyle>
            <a:lvl1pPr>
              <a:lnSpc>
                <a:spcPct val="100000"/>
              </a:lnSpc>
              <a:spcBef>
                <a:spcPts val="0"/>
              </a:spcBef>
              <a:spcAft>
                <a:spcPts val="1000"/>
              </a:spcAft>
              <a:defRPr sz="3200" baseline="0">
                <a:solidFill>
                  <a:schemeClr val="bg1"/>
                </a:solidFill>
                <a:latin typeface="+mn-lt"/>
              </a:defRPr>
            </a:lvl1pPr>
            <a:lvl2pPr>
              <a:lnSpc>
                <a:spcPct val="100000"/>
              </a:lnSpc>
              <a:defRPr sz="2400" b="0">
                <a:solidFill>
                  <a:schemeClr val="bg2">
                    <a:lumMod val="75000"/>
                  </a:schemeClr>
                </a:solidFill>
              </a:defRPr>
            </a:lvl2pPr>
            <a:lvl3pPr marL="0" indent="0">
              <a:lnSpc>
                <a:spcPct val="100000"/>
              </a:lnSpc>
              <a:buFont typeface="Arial" panose="020B0604020202020204" pitchFamily="34" charset="0"/>
              <a:buNone/>
              <a:defRPr sz="2400" baseline="0">
                <a:solidFill>
                  <a:schemeClr val="bg1"/>
                </a:solidFill>
              </a:defRPr>
            </a:lvl3pPr>
            <a:lvl4pPr marL="230188" indent="-230188">
              <a:lnSpc>
                <a:spcPct val="100000"/>
              </a:lnSpc>
              <a:spcAft>
                <a:spcPts val="600"/>
              </a:spcAft>
              <a:buClr>
                <a:schemeClr val="accent3"/>
              </a:buClr>
              <a:buFont typeface="Arial" panose="020B0604020202020204" pitchFamily="34" charset="0"/>
              <a:buChar char="•"/>
              <a:defRPr sz="2400">
                <a:solidFill>
                  <a:schemeClr val="bg1"/>
                </a:solidFill>
              </a:defRPr>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37541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MAP - State 1">
    <p:spTree>
      <p:nvGrpSpPr>
        <p:cNvPr id="1" name=""/>
        <p:cNvGrpSpPr/>
        <p:nvPr/>
      </p:nvGrpSpPr>
      <p:grpSpPr>
        <a:xfrm>
          <a:off x="0" y="0"/>
          <a:ext cx="0" cy="0"/>
          <a:chOff x="0" y="0"/>
          <a:chExt cx="0" cy="0"/>
        </a:xfrm>
      </p:grpSpPr>
      <p:sp>
        <p:nvSpPr>
          <p:cNvPr id="16" name="Rectangle 15"/>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7269" y="914400"/>
            <a:ext cx="3557069" cy="1600200"/>
          </a:xfrm>
        </p:spPr>
        <p:txBody>
          <a:bodyPr anchor="b"/>
          <a:lstStyle/>
          <a:p>
            <a:r>
              <a:rPr lang="en-US" dirty="0"/>
              <a:t>Add Slide Title</a:t>
            </a:r>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23" name="Text Placeholder - Left, Mid"/>
          <p:cNvSpPr>
            <a:spLocks noGrp="1"/>
          </p:cNvSpPr>
          <p:nvPr>
            <p:ph type="body" sz="quarter" idx="12" hasCustomPrompt="1"/>
          </p:nvPr>
        </p:nvSpPr>
        <p:spPr>
          <a:xfrm>
            <a:off x="667265" y="2857501"/>
            <a:ext cx="3557073" cy="3086098"/>
          </a:xfrm>
        </p:spPr>
        <p:txBody>
          <a:bodyPr numCol="1"/>
          <a:lstStyle>
            <a:lvl1pPr>
              <a:lnSpc>
                <a:spcPct val="100000"/>
              </a:lnSpc>
              <a:spcBef>
                <a:spcPts val="0"/>
              </a:spcBef>
              <a:spcAft>
                <a:spcPts val="1000"/>
              </a:spcAft>
              <a:defRPr sz="3200" baseline="0">
                <a:latin typeface="+mn-lt"/>
              </a:defRPr>
            </a:lvl1pPr>
            <a:lvl2pPr>
              <a:lnSpc>
                <a:spcPct val="100000"/>
              </a:lnSpc>
              <a:defRPr sz="2400" b="0">
                <a:solidFill>
                  <a:schemeClr val="bg2">
                    <a:lumMod val="75000"/>
                  </a:schemeClr>
                </a:solidFill>
              </a:defRPr>
            </a:lvl2pPr>
            <a:lvl3pPr marL="0" indent="0">
              <a:lnSpc>
                <a:spcPct val="100000"/>
              </a:lnSpc>
              <a:buFont typeface="Arial" panose="020B0604020202020204" pitchFamily="34" charset="0"/>
              <a:buNone/>
              <a:defRPr sz="2400" baseline="0">
                <a:solidFill>
                  <a:schemeClr val="accent5"/>
                </a:solidFill>
              </a:defRPr>
            </a:lvl3pPr>
            <a:lvl4pPr marL="230188" indent="-230188">
              <a:lnSpc>
                <a:spcPct val="100000"/>
              </a:lnSpc>
              <a:spcAft>
                <a:spcPts val="600"/>
              </a:spcAft>
              <a:buFont typeface="Arial" panose="020B0604020202020204" pitchFamily="34" charset="0"/>
              <a:buChar char="•"/>
              <a:defRPr sz="2400"/>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17" name="Text Placeholder - Stat 1"/>
          <p:cNvSpPr>
            <a:spLocks noGrp="1"/>
          </p:cNvSpPr>
          <p:nvPr>
            <p:ph type="body" sz="quarter" idx="28" hasCustomPrompt="1"/>
          </p:nvPr>
        </p:nvSpPr>
        <p:spPr>
          <a:xfrm>
            <a:off x="4793292" y="4729436"/>
            <a:ext cx="2424926" cy="121416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5065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MAP - State 2_Dark">
    <p:bg>
      <p:bgPr>
        <a:solidFill>
          <a:schemeClr val="accent1"/>
        </a:solidFill>
        <a:effectLst/>
      </p:bgPr>
    </p:bg>
    <p:spTree>
      <p:nvGrpSpPr>
        <p:cNvPr id="1" name=""/>
        <p:cNvGrpSpPr/>
        <p:nvPr/>
      </p:nvGrpSpPr>
      <p:grpSpPr>
        <a:xfrm>
          <a:off x="0" y="0"/>
          <a:ext cx="0" cy="0"/>
          <a:chOff x="0" y="0"/>
          <a:chExt cx="0" cy="0"/>
        </a:xfrm>
      </p:grpSpPr>
      <p:sp>
        <p:nvSpPr>
          <p:cNvPr id="22" name="Rectangle 21"/>
          <p:cNvSpPr/>
          <p:nvPr userDrawn="1"/>
        </p:nvSpPr>
        <p:spPr>
          <a:xfrm>
            <a:off x="0" y="2667001"/>
            <a:ext cx="1554480" cy="381000"/>
          </a:xfrm>
          <a:prstGeom prst="rect">
            <a:avLst/>
          </a:prstGeom>
          <a:solidFill>
            <a:schemeClr val="tx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ectangle 20"/>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7265" y="914400"/>
            <a:ext cx="3557073" cy="1600200"/>
          </a:xfrm>
        </p:spPr>
        <p:txBody>
          <a:bodyPr anchor="b"/>
          <a:lstStyle>
            <a:lvl1pPr>
              <a:defRPr>
                <a:solidFill>
                  <a:schemeClr val="bg1"/>
                </a:solidFill>
              </a:defRPr>
            </a:lvl1pPr>
          </a:lstStyle>
          <a:p>
            <a:r>
              <a:rPr lang="en-US" dirty="0"/>
              <a:t>Add Slide Title</a:t>
            </a:r>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44" name="Text Placeholder - Stat 2"/>
          <p:cNvSpPr>
            <a:spLocks noGrp="1"/>
          </p:cNvSpPr>
          <p:nvPr>
            <p:ph type="body" sz="quarter" idx="29" hasCustomPrompt="1"/>
          </p:nvPr>
        </p:nvSpPr>
        <p:spPr>
          <a:xfrm>
            <a:off x="2879331" y="4734562"/>
            <a:ext cx="1978441"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45" name="Text Placeholder - Stat 1"/>
          <p:cNvSpPr>
            <a:spLocks noGrp="1"/>
          </p:cNvSpPr>
          <p:nvPr>
            <p:ph type="body" sz="quarter" idx="28" hasCustomPrompt="1"/>
          </p:nvPr>
        </p:nvSpPr>
        <p:spPr>
          <a:xfrm>
            <a:off x="667265" y="4734562"/>
            <a:ext cx="1976233"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cxnSp>
        <p:nvCxnSpPr>
          <p:cNvPr id="54" name="Stat-Bar"/>
          <p:cNvCxnSpPr/>
          <p:nvPr/>
        </p:nvCxnSpPr>
        <p:spPr>
          <a:xfrm flipH="1">
            <a:off x="2735182" y="4514454"/>
            <a:ext cx="212259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5400000">
            <a:off x="3784107" y="4598898"/>
            <a:ext cx="1688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at-Bar"/>
          <p:cNvCxnSpPr/>
          <p:nvPr userDrawn="1"/>
        </p:nvCxnSpPr>
        <p:spPr>
          <a:xfrm flipH="1">
            <a:off x="667265" y="4514432"/>
            <a:ext cx="209259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at-Hash"/>
          <p:cNvCxnSpPr/>
          <p:nvPr/>
        </p:nvCxnSpPr>
        <p:spPr>
          <a:xfrm rot="5400000">
            <a:off x="1570937" y="4598876"/>
            <a:ext cx="1688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 Left, Mid"/>
          <p:cNvSpPr>
            <a:spLocks noGrp="1"/>
          </p:cNvSpPr>
          <p:nvPr userDrawn="1">
            <p:ph type="body" sz="quarter" idx="12" hasCustomPrompt="1"/>
          </p:nvPr>
        </p:nvSpPr>
        <p:spPr>
          <a:xfrm>
            <a:off x="667265" y="2857501"/>
            <a:ext cx="6514931" cy="1431676"/>
          </a:xfrm>
        </p:spPr>
        <p:txBody>
          <a:bodyPr numCol="2" spcCol="274320"/>
          <a:lstStyle>
            <a:lvl1pPr>
              <a:lnSpc>
                <a:spcPct val="100000"/>
              </a:lnSpc>
              <a:spcBef>
                <a:spcPts val="0"/>
              </a:spcBef>
              <a:spcAft>
                <a:spcPts val="1000"/>
              </a:spcAft>
              <a:defRPr sz="2400" baseline="0">
                <a:solidFill>
                  <a:schemeClr val="bg1"/>
                </a:solidFill>
                <a:latin typeface="+mn-lt"/>
              </a:defRPr>
            </a:lvl1pPr>
            <a:lvl2pPr>
              <a:lnSpc>
                <a:spcPct val="100000"/>
              </a:lnSpc>
              <a:defRPr sz="2400" b="0">
                <a:solidFill>
                  <a:schemeClr val="accent3"/>
                </a:solidFill>
              </a:defRPr>
            </a:lvl2pPr>
            <a:lvl3pPr marL="0" indent="0">
              <a:lnSpc>
                <a:spcPct val="100000"/>
              </a:lnSpc>
              <a:buFont typeface="Arial" panose="020B0604020202020204" pitchFamily="34" charset="0"/>
              <a:buNone/>
              <a:defRPr sz="2000" baseline="0">
                <a:solidFill>
                  <a:schemeClr val="bg1"/>
                </a:solidFill>
              </a:defRPr>
            </a:lvl3pPr>
            <a:lvl4pPr marL="230188" indent="-230188">
              <a:lnSpc>
                <a:spcPct val="100000"/>
              </a:lnSpc>
              <a:spcAft>
                <a:spcPts val="600"/>
              </a:spcAft>
              <a:buClr>
                <a:schemeClr val="accent3"/>
              </a:buClr>
              <a:buFont typeface="Arial" panose="020B0604020202020204" pitchFamily="34" charset="0"/>
              <a:buChar char="•"/>
              <a:defRPr sz="2000">
                <a:solidFill>
                  <a:schemeClr val="bg1"/>
                </a:solidFill>
              </a:defRPr>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92981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MAP - State 2">
    <p:spTree>
      <p:nvGrpSpPr>
        <p:cNvPr id="1" name=""/>
        <p:cNvGrpSpPr/>
        <p:nvPr/>
      </p:nvGrpSpPr>
      <p:grpSpPr>
        <a:xfrm>
          <a:off x="0" y="0"/>
          <a:ext cx="0" cy="0"/>
          <a:chOff x="0" y="0"/>
          <a:chExt cx="0" cy="0"/>
        </a:xfrm>
      </p:grpSpPr>
      <p:sp>
        <p:nvSpPr>
          <p:cNvPr id="22" name="Rectangle 21"/>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ectangle 20"/>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7265" y="914400"/>
            <a:ext cx="3557073" cy="1600200"/>
          </a:xfrm>
        </p:spPr>
        <p:txBody>
          <a:bodyPr anchor="b"/>
          <a:lstStyle/>
          <a:p>
            <a:r>
              <a:rPr lang="en-US" dirty="0"/>
              <a:t>Add Slide Title</a:t>
            </a:r>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18" name="Text Placeholder - Left, Mid"/>
          <p:cNvSpPr>
            <a:spLocks noGrp="1"/>
          </p:cNvSpPr>
          <p:nvPr>
            <p:ph type="body" sz="quarter" idx="12" hasCustomPrompt="1"/>
          </p:nvPr>
        </p:nvSpPr>
        <p:spPr>
          <a:xfrm>
            <a:off x="667265" y="2857501"/>
            <a:ext cx="6514931" cy="1431676"/>
          </a:xfrm>
        </p:spPr>
        <p:txBody>
          <a:bodyPr numCol="2" spcCol="274320"/>
          <a:lstStyle>
            <a:lvl1pPr>
              <a:lnSpc>
                <a:spcPct val="100000"/>
              </a:lnSpc>
              <a:spcBef>
                <a:spcPts val="0"/>
              </a:spcBef>
              <a:spcAft>
                <a:spcPts val="1000"/>
              </a:spcAft>
              <a:defRPr sz="2400" baseline="0">
                <a:latin typeface="+mn-lt"/>
              </a:defRPr>
            </a:lvl1pPr>
            <a:lvl2pPr>
              <a:lnSpc>
                <a:spcPct val="100000"/>
              </a:lnSpc>
              <a:defRPr sz="2400" b="0">
                <a:solidFill>
                  <a:schemeClr val="bg2">
                    <a:lumMod val="75000"/>
                  </a:schemeClr>
                </a:solidFill>
              </a:defRPr>
            </a:lvl2pPr>
            <a:lvl3pPr marL="0" indent="0">
              <a:lnSpc>
                <a:spcPct val="100000"/>
              </a:lnSpc>
              <a:buFont typeface="Arial" panose="020B0604020202020204" pitchFamily="34" charset="0"/>
              <a:buNone/>
              <a:defRPr sz="2000" baseline="0">
                <a:solidFill>
                  <a:schemeClr val="accent5"/>
                </a:solidFill>
              </a:defRPr>
            </a:lvl3pPr>
            <a:lvl4pPr marL="166688" indent="-166688">
              <a:lnSpc>
                <a:spcPct val="100000"/>
              </a:lnSpc>
              <a:spcAft>
                <a:spcPts val="600"/>
              </a:spcAft>
              <a:buFont typeface="Arial" panose="020B0604020202020204" pitchFamily="34" charset="0"/>
              <a:buChar char="•"/>
              <a:defRPr sz="2000"/>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23" name="Text Placeholder - Stat 2"/>
          <p:cNvSpPr>
            <a:spLocks noGrp="1"/>
          </p:cNvSpPr>
          <p:nvPr>
            <p:ph type="body" sz="quarter" idx="29" hasCustomPrompt="1"/>
          </p:nvPr>
        </p:nvSpPr>
        <p:spPr>
          <a:xfrm>
            <a:off x="2879331" y="4734562"/>
            <a:ext cx="1978441" cy="121416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24" name="Text Placeholder - Stat 1"/>
          <p:cNvSpPr>
            <a:spLocks noGrp="1"/>
          </p:cNvSpPr>
          <p:nvPr>
            <p:ph type="body" sz="quarter" idx="28" hasCustomPrompt="1"/>
          </p:nvPr>
        </p:nvSpPr>
        <p:spPr>
          <a:xfrm>
            <a:off x="667265" y="4734562"/>
            <a:ext cx="1976233" cy="121416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cxnSp>
        <p:nvCxnSpPr>
          <p:cNvPr id="25" name="Stat-Bar"/>
          <p:cNvCxnSpPr/>
          <p:nvPr userDrawn="1"/>
        </p:nvCxnSpPr>
        <p:spPr>
          <a:xfrm flipH="1">
            <a:off x="2735182" y="4514454"/>
            <a:ext cx="212259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at-Hash"/>
          <p:cNvCxnSpPr/>
          <p:nvPr userDrawn="1"/>
        </p:nvCxnSpPr>
        <p:spPr>
          <a:xfrm rot="5400000">
            <a:off x="3784107" y="4598898"/>
            <a:ext cx="1688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at-Bar"/>
          <p:cNvCxnSpPr/>
          <p:nvPr userDrawn="1"/>
        </p:nvCxnSpPr>
        <p:spPr>
          <a:xfrm flipH="1">
            <a:off x="667265" y="4514432"/>
            <a:ext cx="209259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at-Hash"/>
          <p:cNvCxnSpPr/>
          <p:nvPr userDrawn="1"/>
        </p:nvCxnSpPr>
        <p:spPr>
          <a:xfrm rot="5400000">
            <a:off x="1570937" y="4598876"/>
            <a:ext cx="1688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86826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MAP - State 3_Dark">
    <p:bg>
      <p:bgPr>
        <a:solidFill>
          <a:schemeClr val="accent1"/>
        </a:solidFill>
        <a:effectLst/>
      </p:bgPr>
    </p:bg>
    <p:spTree>
      <p:nvGrpSpPr>
        <p:cNvPr id="1" name=""/>
        <p:cNvGrpSpPr/>
        <p:nvPr/>
      </p:nvGrpSpPr>
      <p:grpSpPr>
        <a:xfrm>
          <a:off x="0" y="0"/>
          <a:ext cx="0" cy="0"/>
          <a:chOff x="0" y="0"/>
          <a:chExt cx="0" cy="0"/>
        </a:xfrm>
      </p:grpSpPr>
      <p:sp>
        <p:nvSpPr>
          <p:cNvPr id="28" name="Rectangle 27"/>
          <p:cNvSpPr/>
          <p:nvPr userDrawn="1"/>
        </p:nvSpPr>
        <p:spPr>
          <a:xfrm>
            <a:off x="0" y="2667001"/>
            <a:ext cx="1554480" cy="381000"/>
          </a:xfrm>
          <a:prstGeom prst="rect">
            <a:avLst/>
          </a:prstGeom>
          <a:solidFill>
            <a:schemeClr val="tx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Rectangle 26"/>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7265" y="914400"/>
            <a:ext cx="3557073" cy="1600200"/>
          </a:xfrm>
        </p:spPr>
        <p:txBody>
          <a:bodyPr anchor="b"/>
          <a:lstStyle>
            <a:lvl1pPr>
              <a:defRPr>
                <a:solidFill>
                  <a:schemeClr val="bg1"/>
                </a:solidFill>
              </a:defRPr>
            </a:lvl1pPr>
          </a:lstStyle>
          <a:p>
            <a:r>
              <a:rPr lang="en-US" dirty="0"/>
              <a:t>Add Slide Title</a:t>
            </a:r>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58" name="Text Placeholder - Stat 3"/>
          <p:cNvSpPr>
            <a:spLocks noGrp="1"/>
          </p:cNvSpPr>
          <p:nvPr>
            <p:ph type="body" sz="quarter" idx="30" hasCustomPrompt="1"/>
          </p:nvPr>
        </p:nvSpPr>
        <p:spPr>
          <a:xfrm>
            <a:off x="4894660" y="4747732"/>
            <a:ext cx="1798371"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0" name="Text Placeholder - Stat 2"/>
          <p:cNvSpPr>
            <a:spLocks noGrp="1"/>
          </p:cNvSpPr>
          <p:nvPr>
            <p:ph type="body" sz="quarter" idx="29" hasCustomPrompt="1"/>
          </p:nvPr>
        </p:nvSpPr>
        <p:spPr>
          <a:xfrm>
            <a:off x="2780963" y="4740826"/>
            <a:ext cx="1798371"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2" name="Text Placeholder - Stat 1"/>
          <p:cNvSpPr>
            <a:spLocks noGrp="1"/>
          </p:cNvSpPr>
          <p:nvPr>
            <p:ph type="body" sz="quarter" idx="28" hasCustomPrompt="1"/>
          </p:nvPr>
        </p:nvSpPr>
        <p:spPr>
          <a:xfrm>
            <a:off x="667265" y="4740826"/>
            <a:ext cx="1798371" cy="1214163"/>
          </a:xfrm>
        </p:spPr>
        <p:txBody>
          <a:bodyPr anchor="t"/>
          <a:lstStyle>
            <a:lvl1pPr algn="ctr">
              <a:spcBef>
                <a:spcPts val="679"/>
              </a:spcBef>
              <a:spcAft>
                <a:spcPts val="0"/>
              </a:spcAft>
              <a:defRPr sz="4000" spc="57" baseline="0">
                <a:solidFill>
                  <a:schemeClr val="bg1"/>
                </a:solidFill>
              </a:defRPr>
            </a:lvl1pPr>
            <a:lvl2pPr algn="ct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cxnSp>
        <p:nvCxnSpPr>
          <p:cNvPr id="76" name="Stat-Bar"/>
          <p:cNvCxnSpPr/>
          <p:nvPr/>
        </p:nvCxnSpPr>
        <p:spPr>
          <a:xfrm flipH="1">
            <a:off x="4570441" y="4518454"/>
            <a:ext cx="212259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Stat-Hash"/>
          <p:cNvCxnSpPr/>
          <p:nvPr/>
        </p:nvCxnSpPr>
        <p:spPr>
          <a:xfrm rot="5400000">
            <a:off x="5709401" y="4602898"/>
            <a:ext cx="1688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at-Bar"/>
          <p:cNvCxnSpPr/>
          <p:nvPr/>
        </p:nvCxnSpPr>
        <p:spPr>
          <a:xfrm rot="5400000">
            <a:off x="3667975" y="3605638"/>
            <a:ext cx="0" cy="18256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Stat-Hash"/>
          <p:cNvCxnSpPr/>
          <p:nvPr/>
        </p:nvCxnSpPr>
        <p:spPr>
          <a:xfrm rot="5400000">
            <a:off x="3595704" y="4602898"/>
            <a:ext cx="1688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at-Bar"/>
          <p:cNvCxnSpPr/>
          <p:nvPr userDrawn="1"/>
        </p:nvCxnSpPr>
        <p:spPr>
          <a:xfrm flipH="1">
            <a:off x="667265" y="4518432"/>
            <a:ext cx="209259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at-Hash"/>
          <p:cNvCxnSpPr/>
          <p:nvPr/>
        </p:nvCxnSpPr>
        <p:spPr>
          <a:xfrm rot="5400000">
            <a:off x="1482006" y="4602876"/>
            <a:ext cx="1688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Text Placeholder - Left, Mid"/>
          <p:cNvSpPr>
            <a:spLocks noGrp="1"/>
          </p:cNvSpPr>
          <p:nvPr userDrawn="1">
            <p:ph type="body" sz="quarter" idx="12" hasCustomPrompt="1"/>
          </p:nvPr>
        </p:nvSpPr>
        <p:spPr>
          <a:xfrm>
            <a:off x="667265" y="2857501"/>
            <a:ext cx="6514931" cy="1431676"/>
          </a:xfrm>
        </p:spPr>
        <p:txBody>
          <a:bodyPr numCol="2" spcCol="274320"/>
          <a:lstStyle>
            <a:lvl1pPr>
              <a:lnSpc>
                <a:spcPct val="100000"/>
              </a:lnSpc>
              <a:spcBef>
                <a:spcPts val="0"/>
              </a:spcBef>
              <a:spcAft>
                <a:spcPts val="1000"/>
              </a:spcAft>
              <a:defRPr sz="2400" baseline="0">
                <a:solidFill>
                  <a:schemeClr val="bg1"/>
                </a:solidFill>
                <a:latin typeface="+mn-lt"/>
              </a:defRPr>
            </a:lvl1pPr>
            <a:lvl2pPr>
              <a:lnSpc>
                <a:spcPct val="100000"/>
              </a:lnSpc>
              <a:defRPr sz="2400" b="0">
                <a:solidFill>
                  <a:schemeClr val="accent3"/>
                </a:solidFill>
              </a:defRPr>
            </a:lvl2pPr>
            <a:lvl3pPr marL="0" indent="0">
              <a:lnSpc>
                <a:spcPct val="100000"/>
              </a:lnSpc>
              <a:buFont typeface="Arial" panose="020B0604020202020204" pitchFamily="34" charset="0"/>
              <a:buNone/>
              <a:defRPr sz="2000" baseline="0">
                <a:solidFill>
                  <a:schemeClr val="bg1"/>
                </a:solidFill>
              </a:defRPr>
            </a:lvl3pPr>
            <a:lvl4pPr marL="166688" indent="-166688">
              <a:lnSpc>
                <a:spcPct val="100000"/>
              </a:lnSpc>
              <a:spcAft>
                <a:spcPts val="600"/>
              </a:spcAft>
              <a:buClr>
                <a:schemeClr val="accent3"/>
              </a:buClr>
              <a:buFont typeface="Arial" panose="020B0604020202020204" pitchFamily="34" charset="0"/>
              <a:buChar char="•"/>
              <a:defRPr sz="2000">
                <a:solidFill>
                  <a:schemeClr val="bg1"/>
                </a:solidFill>
              </a:defRPr>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40899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MAP - State 3">
    <p:spTree>
      <p:nvGrpSpPr>
        <p:cNvPr id="1" name=""/>
        <p:cNvGrpSpPr/>
        <p:nvPr/>
      </p:nvGrpSpPr>
      <p:grpSpPr>
        <a:xfrm>
          <a:off x="0" y="0"/>
          <a:ext cx="0" cy="0"/>
          <a:chOff x="0" y="0"/>
          <a:chExt cx="0" cy="0"/>
        </a:xfrm>
      </p:grpSpPr>
      <p:sp>
        <p:nvSpPr>
          <p:cNvPr id="27" name="Rectangle 26"/>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Rectangle 25"/>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Mid" hidden="1"/>
          <p:cNvCxnSpPr/>
          <p:nvPr userDrawn="1"/>
        </p:nvCxnSpPr>
        <p:spPr>
          <a:xfrm>
            <a:off x="1206885" y="2847116"/>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3"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 Mid"/>
          <p:cNvSpPr>
            <a:spLocks noGrp="1"/>
          </p:cNvSpPr>
          <p:nvPr>
            <p:ph type="title" hasCustomPrompt="1"/>
          </p:nvPr>
        </p:nvSpPr>
        <p:spPr>
          <a:xfrm>
            <a:off x="667265" y="914400"/>
            <a:ext cx="3557073" cy="1600200"/>
          </a:xfrm>
        </p:spPr>
        <p:txBody>
          <a:bodyPr anchor="b"/>
          <a:lstStyle/>
          <a:p>
            <a:r>
              <a:rPr lang="en-US" dirty="0"/>
              <a:t>Add Slide Title</a:t>
            </a:r>
          </a:p>
        </p:txBody>
      </p:sp>
      <p:sp>
        <p:nvSpPr>
          <p:cNvPr id="56"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23" name="Text Placeholder - Left, Mid"/>
          <p:cNvSpPr>
            <a:spLocks noGrp="1"/>
          </p:cNvSpPr>
          <p:nvPr>
            <p:ph type="body" sz="quarter" idx="12" hasCustomPrompt="1"/>
          </p:nvPr>
        </p:nvSpPr>
        <p:spPr>
          <a:xfrm>
            <a:off x="667265" y="2857501"/>
            <a:ext cx="6514931" cy="1431676"/>
          </a:xfrm>
        </p:spPr>
        <p:txBody>
          <a:bodyPr numCol="2" spcCol="274320"/>
          <a:lstStyle>
            <a:lvl1pPr>
              <a:lnSpc>
                <a:spcPct val="100000"/>
              </a:lnSpc>
              <a:spcBef>
                <a:spcPts val="0"/>
              </a:spcBef>
              <a:spcAft>
                <a:spcPts val="1000"/>
              </a:spcAft>
              <a:defRPr sz="2400" baseline="0">
                <a:latin typeface="+mn-lt"/>
              </a:defRPr>
            </a:lvl1pPr>
            <a:lvl2pPr>
              <a:lnSpc>
                <a:spcPct val="100000"/>
              </a:lnSpc>
              <a:defRPr sz="2400" b="0">
                <a:solidFill>
                  <a:schemeClr val="bg2">
                    <a:lumMod val="75000"/>
                  </a:schemeClr>
                </a:solidFill>
              </a:defRPr>
            </a:lvl2pPr>
            <a:lvl3pPr marL="0" indent="0">
              <a:lnSpc>
                <a:spcPct val="100000"/>
              </a:lnSpc>
              <a:buFont typeface="Arial" panose="020B0604020202020204" pitchFamily="34" charset="0"/>
              <a:buNone/>
              <a:defRPr sz="2000" baseline="0">
                <a:solidFill>
                  <a:schemeClr val="accent5"/>
                </a:solidFill>
              </a:defRPr>
            </a:lvl3pPr>
            <a:lvl4pPr marL="166688" indent="-166688">
              <a:lnSpc>
                <a:spcPct val="100000"/>
              </a:lnSpc>
              <a:spcAft>
                <a:spcPts val="600"/>
              </a:spcAft>
              <a:buFont typeface="Arial" panose="020B0604020202020204" pitchFamily="34" charset="0"/>
              <a:buChar char="•"/>
              <a:defRPr sz="2000"/>
            </a:lvl4pPr>
          </a:lstStyle>
          <a:p>
            <a:pPr lvl="0"/>
            <a:r>
              <a:rPr lang="en-US" dirty="0"/>
              <a:t>Click to add text</a:t>
            </a:r>
          </a:p>
          <a:p>
            <a:pPr lvl="1"/>
            <a:r>
              <a:rPr lang="en-US" dirty="0"/>
              <a:t>Header style</a:t>
            </a:r>
          </a:p>
          <a:p>
            <a:pPr lvl="0"/>
            <a:r>
              <a:rPr lang="en-US" dirty="0"/>
              <a:t>Body text style</a:t>
            </a:r>
          </a:p>
          <a:p>
            <a:pPr lvl="2"/>
            <a:r>
              <a:rPr lang="en-US" dirty="0"/>
              <a:t>Body text style two</a:t>
            </a:r>
          </a:p>
          <a:p>
            <a:pPr lvl="3"/>
            <a:r>
              <a:rPr lang="en-US" dirty="0"/>
              <a:t>Bullet style</a:t>
            </a:r>
          </a:p>
        </p:txBody>
      </p:sp>
      <p:sp>
        <p:nvSpPr>
          <p:cNvPr id="28" name="Text Placeholder - Stat 3"/>
          <p:cNvSpPr>
            <a:spLocks noGrp="1"/>
          </p:cNvSpPr>
          <p:nvPr>
            <p:ph type="body" sz="quarter" idx="30" hasCustomPrompt="1"/>
          </p:nvPr>
        </p:nvSpPr>
        <p:spPr>
          <a:xfrm>
            <a:off x="4894660" y="4747732"/>
            <a:ext cx="1798371" cy="121416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29" name="Text Placeholder - Stat 2"/>
          <p:cNvSpPr>
            <a:spLocks noGrp="1"/>
          </p:cNvSpPr>
          <p:nvPr>
            <p:ph type="body" sz="quarter" idx="29" hasCustomPrompt="1"/>
          </p:nvPr>
        </p:nvSpPr>
        <p:spPr>
          <a:xfrm>
            <a:off x="2780963" y="4740826"/>
            <a:ext cx="1798371" cy="121416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30" name="Text Placeholder - Stat 1"/>
          <p:cNvSpPr>
            <a:spLocks noGrp="1"/>
          </p:cNvSpPr>
          <p:nvPr>
            <p:ph type="body" sz="quarter" idx="28" hasCustomPrompt="1"/>
          </p:nvPr>
        </p:nvSpPr>
        <p:spPr>
          <a:xfrm>
            <a:off x="667265" y="4740826"/>
            <a:ext cx="1798371" cy="1214163"/>
          </a:xfrm>
        </p:spPr>
        <p:txBody>
          <a:bodyPr anchor="t"/>
          <a:lstStyle>
            <a:lvl1pPr algn="ctr">
              <a:spcBef>
                <a:spcPts val="679"/>
              </a:spcBef>
              <a:spcAft>
                <a:spcPts val="0"/>
              </a:spcAft>
              <a:defRPr sz="4000" spc="57" baseline="0">
                <a:solidFill>
                  <a:schemeClr val="accent5"/>
                </a:solidFill>
              </a:defRPr>
            </a:lvl1pPr>
            <a:lvl2pPr algn="ctr">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cxnSp>
        <p:nvCxnSpPr>
          <p:cNvPr id="31" name="Stat-Bar"/>
          <p:cNvCxnSpPr/>
          <p:nvPr userDrawn="1"/>
        </p:nvCxnSpPr>
        <p:spPr>
          <a:xfrm flipH="1">
            <a:off x="4570441" y="4518454"/>
            <a:ext cx="212259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at-Hash"/>
          <p:cNvCxnSpPr/>
          <p:nvPr userDrawn="1"/>
        </p:nvCxnSpPr>
        <p:spPr>
          <a:xfrm rot="5400000">
            <a:off x="5709401" y="4602898"/>
            <a:ext cx="1688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at-Bar"/>
          <p:cNvCxnSpPr/>
          <p:nvPr userDrawn="1"/>
        </p:nvCxnSpPr>
        <p:spPr>
          <a:xfrm rot="5400000">
            <a:off x="3667975" y="3605638"/>
            <a:ext cx="0" cy="18256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at-Hash"/>
          <p:cNvCxnSpPr/>
          <p:nvPr userDrawn="1"/>
        </p:nvCxnSpPr>
        <p:spPr>
          <a:xfrm rot="5400000">
            <a:off x="3595704" y="4602898"/>
            <a:ext cx="1688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at-Bar"/>
          <p:cNvCxnSpPr/>
          <p:nvPr userDrawn="1"/>
        </p:nvCxnSpPr>
        <p:spPr>
          <a:xfrm flipH="1">
            <a:off x="667265" y="4518432"/>
            <a:ext cx="209259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at-Hash"/>
          <p:cNvCxnSpPr/>
          <p:nvPr userDrawn="1"/>
        </p:nvCxnSpPr>
        <p:spPr>
          <a:xfrm rot="5400000">
            <a:off x="1482006" y="4602876"/>
            <a:ext cx="16888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02590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re Stats_Dark">
    <p:bg>
      <p:bgPr>
        <a:solidFill>
          <a:schemeClr val="accent1"/>
        </a:solidFill>
        <a:effectLst/>
      </p:bgPr>
    </p:bg>
    <p:spTree>
      <p:nvGrpSpPr>
        <p:cNvPr id="1" name=""/>
        <p:cNvGrpSpPr/>
        <p:nvPr/>
      </p:nvGrpSpPr>
      <p:grpSpPr>
        <a:xfrm>
          <a:off x="0" y="0"/>
          <a:ext cx="0" cy="0"/>
          <a:chOff x="0" y="0"/>
          <a:chExt cx="0" cy="0"/>
        </a:xfrm>
      </p:grpSpPr>
      <p:sp>
        <p:nvSpPr>
          <p:cNvPr id="36" name="Rectangle 35"/>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6" name="Picture - 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4200" y="0"/>
            <a:ext cx="6985000" cy="6400800"/>
          </a:xfrm>
          <a:prstGeom prst="rect">
            <a:avLst/>
          </a:prstGeom>
        </p:spPr>
      </p:pic>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at-Hash"/>
          <p:cNvCxnSpPr/>
          <p:nvPr/>
        </p:nvCxnSpPr>
        <p:spPr>
          <a:xfrm rot="10800000" flipH="1">
            <a:off x="5452055" y="4887473"/>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at-Hash"/>
          <p:cNvCxnSpPr/>
          <p:nvPr/>
        </p:nvCxnSpPr>
        <p:spPr>
          <a:xfrm rot="10800000" flipH="1">
            <a:off x="5452055" y="3114118"/>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at-Hash"/>
          <p:cNvCxnSpPr/>
          <p:nvPr/>
        </p:nvCxnSpPr>
        <p:spPr>
          <a:xfrm rot="10800000" flipH="1">
            <a:off x="5452056" y="1340763"/>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 Stat 3"/>
          <p:cNvSpPr>
            <a:spLocks noGrp="1"/>
          </p:cNvSpPr>
          <p:nvPr>
            <p:ph type="body" sz="quarter" idx="30" hasCustomPrompt="1"/>
          </p:nvPr>
        </p:nvSpPr>
        <p:spPr>
          <a:xfrm>
            <a:off x="5934646" y="4085074"/>
            <a:ext cx="2070796" cy="1604798"/>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7" name="Text Placeholder - Stat 2"/>
          <p:cNvSpPr>
            <a:spLocks noGrp="1"/>
          </p:cNvSpPr>
          <p:nvPr>
            <p:ph type="body" sz="quarter" idx="29" hasCustomPrompt="1"/>
          </p:nvPr>
        </p:nvSpPr>
        <p:spPr>
          <a:xfrm>
            <a:off x="5934646" y="2311719"/>
            <a:ext cx="2070796" cy="1604798"/>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6" name="Text Placeholder - Stat 1"/>
          <p:cNvSpPr>
            <a:spLocks noGrp="1"/>
          </p:cNvSpPr>
          <p:nvPr>
            <p:ph type="body" sz="quarter" idx="28" hasCustomPrompt="1"/>
          </p:nvPr>
        </p:nvSpPr>
        <p:spPr>
          <a:xfrm>
            <a:off x="5934646" y="538364"/>
            <a:ext cx="2070796" cy="1604798"/>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grpSp>
        <p:nvGrpSpPr>
          <p:cNvPr id="77" name="DEEP"/>
          <p:cNvGrpSpPr>
            <a:grpSpLocks noChangeAspect="1"/>
          </p:cNvGrpSpPr>
          <p:nvPr/>
        </p:nvGrpSpPr>
        <p:grpSpPr>
          <a:xfrm>
            <a:off x="4555775" y="719408"/>
            <a:ext cx="413691" cy="4645152"/>
            <a:chOff x="8970963" y="438150"/>
            <a:chExt cx="444500" cy="4991101"/>
          </a:xfrm>
          <a:solidFill>
            <a:schemeClr val="accent2"/>
          </a:solidFill>
        </p:grpSpPr>
        <p:sp>
          <p:nvSpPr>
            <p:cNvPr id="78"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 name="Title Placeholder - Mid"/>
          <p:cNvSpPr>
            <a:spLocks noGrp="1"/>
          </p:cNvSpPr>
          <p:nvPr>
            <p:ph type="title"/>
          </p:nvPr>
        </p:nvSpPr>
        <p:spPr>
          <a:xfrm>
            <a:off x="660400" y="457200"/>
            <a:ext cx="3352798" cy="2057400"/>
          </a:xfrm>
        </p:spPr>
        <p:txBody>
          <a:bodyPr anchor="b"/>
          <a:lstStyle>
            <a:lvl1pPr>
              <a:defRPr>
                <a:solidFill>
                  <a:schemeClr val="bg1"/>
                </a:solidFill>
              </a:defRPr>
            </a:lvl1pPr>
          </a:lstStyle>
          <a:p>
            <a:endParaRPr lang="en-US" dirty="0"/>
          </a:p>
        </p:txBody>
      </p:sp>
      <p:sp>
        <p:nvSpPr>
          <p:cNvPr id="2" name="Footer Placeholder 1"/>
          <p:cNvSpPr>
            <a:spLocks noGrp="1"/>
          </p:cNvSpPr>
          <p:nvPr>
            <p:ph type="ftr" sz="quarter" idx="31"/>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2"/>
          </p:nvPr>
        </p:nvSpPr>
        <p:spPr/>
        <p:txBody>
          <a:bodyPr/>
          <a:lstStyle/>
          <a:p>
            <a:fld id="{D80659BF-CB79-4A8E-8A5E-9707540CF6F7}" type="slidenum">
              <a:rPr lang="en-US" smtClean="0"/>
              <a:pPr/>
              <a:t>‹#›</a:t>
            </a:fld>
            <a:endParaRPr lang="en-US" dirty="0"/>
          </a:p>
        </p:txBody>
      </p:sp>
      <p:sp>
        <p:nvSpPr>
          <p:cNvPr id="30" name="Reach"/>
          <p:cNvSpPr txBox="1">
            <a:spLocks/>
          </p:cNvSpPr>
          <p:nvPr/>
        </p:nvSpPr>
        <p:spPr>
          <a:xfrm>
            <a:off x="660400" y="3200400"/>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b="0" i="0" dirty="0" smtClean="0">
                <a:solidFill>
                  <a:schemeClr val="bg1"/>
                </a:solidFill>
                <a:latin typeface="+mj-lt"/>
              </a:rPr>
              <a:t>Expertise</a:t>
            </a:r>
            <a:endParaRPr lang="en-US" sz="4200" b="0" i="0" dirty="0">
              <a:solidFill>
                <a:schemeClr val="bg1"/>
              </a:solidFill>
              <a:latin typeface="+mj-lt"/>
            </a:endParaRPr>
          </a:p>
        </p:txBody>
      </p:sp>
      <p:cxnSp>
        <p:nvCxnSpPr>
          <p:cNvPr id="28" name="Stat-Bar"/>
          <p:cNvCxnSpPr/>
          <p:nvPr userDrawn="1"/>
        </p:nvCxnSpPr>
        <p:spPr>
          <a:xfrm flipV="1">
            <a:off x="5452055" y="522398"/>
            <a:ext cx="0" cy="50416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at-Hash"/>
          <p:cNvCxnSpPr/>
          <p:nvPr userDrawn="1"/>
        </p:nvCxnSpPr>
        <p:spPr>
          <a:xfrm rot="10800000" flipH="1">
            <a:off x="8167265" y="4887473"/>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at-Hash"/>
          <p:cNvCxnSpPr/>
          <p:nvPr userDrawn="1"/>
        </p:nvCxnSpPr>
        <p:spPr>
          <a:xfrm rot="10800000" flipH="1">
            <a:off x="8167265" y="3114118"/>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at-Hash"/>
          <p:cNvCxnSpPr/>
          <p:nvPr userDrawn="1"/>
        </p:nvCxnSpPr>
        <p:spPr>
          <a:xfrm rot="10800000" flipH="1">
            <a:off x="8167266" y="1340763"/>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 Placeholder - Stat 3"/>
          <p:cNvSpPr>
            <a:spLocks noGrp="1"/>
          </p:cNvSpPr>
          <p:nvPr>
            <p:ph type="body" sz="quarter" idx="33" hasCustomPrompt="1"/>
          </p:nvPr>
        </p:nvSpPr>
        <p:spPr>
          <a:xfrm>
            <a:off x="8649855" y="4085074"/>
            <a:ext cx="2567521" cy="1604798"/>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26" name="Text Placeholder - Stat 2"/>
          <p:cNvSpPr>
            <a:spLocks noGrp="1"/>
          </p:cNvSpPr>
          <p:nvPr>
            <p:ph type="body" sz="quarter" idx="34" hasCustomPrompt="1"/>
          </p:nvPr>
        </p:nvSpPr>
        <p:spPr>
          <a:xfrm>
            <a:off x="8649855" y="2311719"/>
            <a:ext cx="2567521" cy="1604798"/>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27" name="Text Placeholder - Stat 1"/>
          <p:cNvSpPr>
            <a:spLocks noGrp="1"/>
          </p:cNvSpPr>
          <p:nvPr>
            <p:ph type="body" sz="quarter" idx="35" hasCustomPrompt="1"/>
          </p:nvPr>
        </p:nvSpPr>
        <p:spPr>
          <a:xfrm>
            <a:off x="8649855" y="538364"/>
            <a:ext cx="2567521" cy="1604798"/>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cxnSp>
        <p:nvCxnSpPr>
          <p:cNvPr id="29" name="Stat-Bar"/>
          <p:cNvCxnSpPr/>
          <p:nvPr userDrawn="1"/>
        </p:nvCxnSpPr>
        <p:spPr>
          <a:xfrm flipV="1">
            <a:off x="8167265" y="522398"/>
            <a:ext cx="0" cy="50416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 - GrandCanyon"/>
          <p:cNvSpPr txBox="1"/>
          <p:nvPr userDrawn="1"/>
        </p:nvSpPr>
        <p:spPr>
          <a:xfrm>
            <a:off x="660400" y="4316988"/>
            <a:ext cx="3352799" cy="1443938"/>
          </a:xfrm>
          <a:prstGeom prst="rect">
            <a:avLst/>
          </a:prstGeom>
          <a:noFill/>
        </p:spPr>
        <p:txBody>
          <a:bodyPr wrap="square" lIns="0" tIns="0" rIns="0" bIns="0" rtlCol="0">
            <a:noAutofit/>
          </a:bodyPr>
          <a:lstStyle/>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Crater Lake—</a:t>
            </a:r>
          </a:p>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A monument to perseverance, </a:t>
            </a:r>
            <a:br>
              <a:rPr kumimoji="0" lang="en-US" sz="1600" b="0" i="1" u="none" strike="noStrike" kern="1200" cap="none" spc="0" normalizeH="0" baseline="0" noProof="0" dirty="0" smtClean="0">
                <a:ln>
                  <a:noFill/>
                </a:ln>
                <a:solidFill>
                  <a:srgbClr val="ADCCC6"/>
                </a:solidFill>
                <a:effectLst/>
                <a:uLnTx/>
                <a:uFillTx/>
                <a:latin typeface="Georgia"/>
                <a:ea typeface="+mn-ea"/>
                <a:cs typeface="+mn-cs"/>
              </a:rPr>
            </a:b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North America’s deepest lake filled to 1,949 feet over 720 years. </a:t>
            </a:r>
            <a:endParaRPr kumimoji="0" lang="en-US" sz="1600" b="0" i="1" u="none" strike="noStrike" kern="1200" cap="none" spc="0" normalizeH="0" baseline="0" noProof="0" dirty="0">
              <a:ln>
                <a:noFill/>
              </a:ln>
              <a:solidFill>
                <a:srgbClr val="ADCCC6"/>
              </a:solidFill>
              <a:effectLst/>
              <a:uLnTx/>
              <a:uFillTx/>
              <a:latin typeface="Georgia"/>
              <a:ea typeface="+mn-ea"/>
              <a:cs typeface="+mn-cs"/>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re Stats">
    <p:bg>
      <p:bgPr>
        <a:solidFill>
          <a:schemeClr val="bg1"/>
        </a:solidFill>
        <a:effectLst/>
      </p:bgPr>
    </p:bg>
    <p:spTree>
      <p:nvGrpSpPr>
        <p:cNvPr id="1" name=""/>
        <p:cNvGrpSpPr/>
        <p:nvPr/>
      </p:nvGrpSpPr>
      <p:grpSpPr>
        <a:xfrm>
          <a:off x="0" y="0"/>
          <a:ext cx="0" cy="0"/>
          <a:chOff x="0" y="0"/>
          <a:chExt cx="0" cy="0"/>
        </a:xfrm>
      </p:grpSpPr>
      <p:sp>
        <p:nvSpPr>
          <p:cNvPr id="36" name="Rectangle 35"/>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6" name="Picture - CraterLake"/>
          <p:cNvPicPr>
            <a:picLocks noChangeAspect="1"/>
          </p:cNvPicPr>
          <p:nvPr userDrawn="1"/>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394200" y="0"/>
            <a:ext cx="6985000" cy="6400800"/>
          </a:xfrm>
          <a:prstGeom prst="rect">
            <a:avLst/>
          </a:prstGeom>
        </p:spPr>
      </p:pic>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at-Hash"/>
          <p:cNvCxnSpPr/>
          <p:nvPr/>
        </p:nvCxnSpPr>
        <p:spPr>
          <a:xfrm rot="10800000" flipH="1">
            <a:off x="5452055" y="4887473"/>
            <a:ext cx="21231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at-Hash"/>
          <p:cNvCxnSpPr/>
          <p:nvPr/>
        </p:nvCxnSpPr>
        <p:spPr>
          <a:xfrm rot="10800000" flipH="1">
            <a:off x="5452055" y="3114118"/>
            <a:ext cx="21231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at-Hash"/>
          <p:cNvCxnSpPr/>
          <p:nvPr/>
        </p:nvCxnSpPr>
        <p:spPr>
          <a:xfrm rot="10800000" flipH="1">
            <a:off x="5452056" y="1340763"/>
            <a:ext cx="21231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7" name="DEEP"/>
          <p:cNvGrpSpPr>
            <a:grpSpLocks noChangeAspect="1"/>
          </p:cNvGrpSpPr>
          <p:nvPr/>
        </p:nvGrpSpPr>
        <p:grpSpPr>
          <a:xfrm>
            <a:off x="4555775" y="719408"/>
            <a:ext cx="413691" cy="4645152"/>
            <a:chOff x="8970963" y="438150"/>
            <a:chExt cx="444500" cy="4991101"/>
          </a:xfrm>
          <a:solidFill>
            <a:schemeClr val="accent2"/>
          </a:solidFill>
        </p:grpSpPr>
        <p:sp>
          <p:nvSpPr>
            <p:cNvPr id="78"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 name="Title Placeholder - Mid"/>
          <p:cNvSpPr>
            <a:spLocks noGrp="1"/>
          </p:cNvSpPr>
          <p:nvPr>
            <p:ph type="title"/>
          </p:nvPr>
        </p:nvSpPr>
        <p:spPr>
          <a:xfrm>
            <a:off x="660400" y="457200"/>
            <a:ext cx="3352798" cy="2057400"/>
          </a:xfrm>
        </p:spPr>
        <p:txBody>
          <a:bodyPr anchor="b"/>
          <a:lstStyle>
            <a:lvl1pPr>
              <a:defRPr>
                <a:solidFill>
                  <a:schemeClr val="tx2"/>
                </a:solidFill>
              </a:defRPr>
            </a:lvl1pPr>
          </a:lstStyle>
          <a:p>
            <a:endParaRPr lang="en-US" dirty="0"/>
          </a:p>
        </p:txBody>
      </p:sp>
      <p:sp>
        <p:nvSpPr>
          <p:cNvPr id="2" name="Footer Placeholder 1"/>
          <p:cNvSpPr>
            <a:spLocks noGrp="1"/>
          </p:cNvSpPr>
          <p:nvPr>
            <p:ph type="ftr" sz="quarter" idx="31"/>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2"/>
          </p:nvPr>
        </p:nvSpPr>
        <p:spPr/>
        <p:txBody>
          <a:bodyPr/>
          <a:lstStyle/>
          <a:p>
            <a:fld id="{D80659BF-CB79-4A8E-8A5E-9707540CF6F7}" type="slidenum">
              <a:rPr lang="en-US" smtClean="0"/>
              <a:pPr/>
              <a:t>‹#›</a:t>
            </a:fld>
            <a:endParaRPr lang="en-US" dirty="0"/>
          </a:p>
        </p:txBody>
      </p:sp>
      <p:sp>
        <p:nvSpPr>
          <p:cNvPr id="30" name="Reach"/>
          <p:cNvSpPr txBox="1">
            <a:spLocks/>
          </p:cNvSpPr>
          <p:nvPr/>
        </p:nvSpPr>
        <p:spPr>
          <a:xfrm>
            <a:off x="660400" y="3200400"/>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b="0" i="0" dirty="0" smtClean="0">
                <a:solidFill>
                  <a:schemeClr val="tx2"/>
                </a:solidFill>
                <a:latin typeface="+mj-lt"/>
              </a:rPr>
              <a:t>Expertise</a:t>
            </a:r>
            <a:endParaRPr lang="en-US" sz="4200" b="0" i="0" dirty="0">
              <a:solidFill>
                <a:schemeClr val="tx2"/>
              </a:solidFill>
              <a:latin typeface="+mj-lt"/>
            </a:endParaRPr>
          </a:p>
        </p:txBody>
      </p:sp>
      <p:cxnSp>
        <p:nvCxnSpPr>
          <p:cNvPr id="28" name="Stat-Bar"/>
          <p:cNvCxnSpPr/>
          <p:nvPr userDrawn="1"/>
        </p:nvCxnSpPr>
        <p:spPr>
          <a:xfrm flipV="1">
            <a:off x="5452055" y="522398"/>
            <a:ext cx="0" cy="504167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at-Hash"/>
          <p:cNvCxnSpPr/>
          <p:nvPr userDrawn="1"/>
        </p:nvCxnSpPr>
        <p:spPr>
          <a:xfrm rot="10800000" flipH="1">
            <a:off x="8167265" y="4887473"/>
            <a:ext cx="21231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at-Hash"/>
          <p:cNvCxnSpPr/>
          <p:nvPr userDrawn="1"/>
        </p:nvCxnSpPr>
        <p:spPr>
          <a:xfrm rot="10800000" flipH="1">
            <a:off x="8167265" y="3114118"/>
            <a:ext cx="21231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at-Hash"/>
          <p:cNvCxnSpPr/>
          <p:nvPr userDrawn="1"/>
        </p:nvCxnSpPr>
        <p:spPr>
          <a:xfrm rot="10800000" flipH="1">
            <a:off x="8167266" y="1340763"/>
            <a:ext cx="21231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at-Bar"/>
          <p:cNvCxnSpPr/>
          <p:nvPr userDrawn="1"/>
        </p:nvCxnSpPr>
        <p:spPr>
          <a:xfrm flipV="1">
            <a:off x="8167265" y="522398"/>
            <a:ext cx="0" cy="504167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 GrandCanyon"/>
          <p:cNvSpPr txBox="1"/>
          <p:nvPr userDrawn="1"/>
        </p:nvSpPr>
        <p:spPr>
          <a:xfrm>
            <a:off x="660400" y="4316988"/>
            <a:ext cx="3352799" cy="1443938"/>
          </a:xfrm>
          <a:prstGeom prst="rect">
            <a:avLst/>
          </a:prstGeom>
          <a:noFill/>
        </p:spPr>
        <p:txBody>
          <a:bodyPr wrap="square" lIns="0" tIns="0" rIns="0" bIns="0" rtlCol="0">
            <a:noAutofit/>
          </a:bodyPr>
          <a:lstStyle/>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chemeClr val="accent5"/>
                </a:solidFill>
                <a:effectLst/>
                <a:uLnTx/>
                <a:uFillTx/>
                <a:latin typeface="Georgia"/>
                <a:ea typeface="+mn-ea"/>
                <a:cs typeface="+mn-cs"/>
              </a:rPr>
              <a:t>Crater Lake—</a:t>
            </a:r>
          </a:p>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chemeClr val="accent5"/>
                </a:solidFill>
                <a:effectLst/>
                <a:uLnTx/>
                <a:uFillTx/>
                <a:latin typeface="Georgia"/>
                <a:ea typeface="+mn-ea"/>
                <a:cs typeface="+mn-cs"/>
              </a:rPr>
              <a:t>A monument to perseverance, </a:t>
            </a:r>
            <a:br>
              <a:rPr kumimoji="0" lang="en-US" sz="1600" b="0" i="1" u="none" strike="noStrike" kern="1200" cap="none" spc="0" normalizeH="0" baseline="0" noProof="0" dirty="0" smtClean="0">
                <a:ln>
                  <a:noFill/>
                </a:ln>
                <a:solidFill>
                  <a:schemeClr val="accent5"/>
                </a:solidFill>
                <a:effectLst/>
                <a:uLnTx/>
                <a:uFillTx/>
                <a:latin typeface="Georgia"/>
                <a:ea typeface="+mn-ea"/>
                <a:cs typeface="+mn-cs"/>
              </a:rPr>
            </a:br>
            <a:r>
              <a:rPr kumimoji="0" lang="en-US" sz="1600" b="0" i="1" u="none" strike="noStrike" kern="1200" cap="none" spc="0" normalizeH="0" baseline="0" noProof="0" dirty="0" smtClean="0">
                <a:ln>
                  <a:noFill/>
                </a:ln>
                <a:solidFill>
                  <a:schemeClr val="accent5"/>
                </a:solidFill>
                <a:effectLst/>
                <a:uLnTx/>
                <a:uFillTx/>
                <a:latin typeface="Georgia"/>
                <a:ea typeface="+mn-ea"/>
                <a:cs typeface="+mn-cs"/>
              </a:rPr>
              <a:t>North America’s deepest lake filled to 1,949 feet over 720 years. </a:t>
            </a:r>
            <a:endParaRPr kumimoji="0" lang="en-US" sz="1600" b="0" i="1" u="none" strike="noStrike" kern="1200" cap="none" spc="0" normalizeH="0" baseline="0" noProof="0" dirty="0">
              <a:ln>
                <a:noFill/>
              </a:ln>
              <a:solidFill>
                <a:schemeClr val="accent5"/>
              </a:solidFill>
              <a:effectLst/>
              <a:uLnTx/>
              <a:uFillTx/>
              <a:latin typeface="Georgia"/>
              <a:ea typeface="+mn-ea"/>
              <a:cs typeface="+mn-cs"/>
            </a:endParaRPr>
          </a:p>
        </p:txBody>
      </p:sp>
      <p:sp>
        <p:nvSpPr>
          <p:cNvPr id="32" name="Text Placeholder - Stat 1"/>
          <p:cNvSpPr>
            <a:spLocks noGrp="1"/>
          </p:cNvSpPr>
          <p:nvPr>
            <p:ph type="body" sz="quarter" idx="36" hasCustomPrompt="1"/>
          </p:nvPr>
        </p:nvSpPr>
        <p:spPr>
          <a:xfrm>
            <a:off x="5934645" y="538364"/>
            <a:ext cx="2070796" cy="1604798"/>
          </a:xfrm>
        </p:spPr>
        <p:txBody>
          <a:bodyPr anchor="ctr"/>
          <a:lstStyle>
            <a:lvl1pPr algn="l">
              <a:spcBef>
                <a:spcPts val="679"/>
              </a:spcBef>
              <a:spcAft>
                <a:spcPts val="0"/>
              </a:spcAft>
              <a:defRPr sz="4000" spc="57" baseline="0">
                <a:solidFill>
                  <a:schemeClr val="accent1"/>
                </a:solidFill>
              </a:defRPr>
            </a:lvl1pPr>
            <a:lvl2pPr algn="l">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33" name="Text Placeholder - Stat 1"/>
          <p:cNvSpPr>
            <a:spLocks noGrp="1"/>
          </p:cNvSpPr>
          <p:nvPr>
            <p:ph type="body" sz="quarter" idx="37" hasCustomPrompt="1"/>
          </p:nvPr>
        </p:nvSpPr>
        <p:spPr>
          <a:xfrm>
            <a:off x="5934645" y="2311719"/>
            <a:ext cx="2070796" cy="1604798"/>
          </a:xfrm>
        </p:spPr>
        <p:txBody>
          <a:bodyPr anchor="ctr"/>
          <a:lstStyle>
            <a:lvl1pPr algn="l">
              <a:spcBef>
                <a:spcPts val="679"/>
              </a:spcBef>
              <a:spcAft>
                <a:spcPts val="0"/>
              </a:spcAft>
              <a:defRPr sz="4000" spc="57" baseline="0">
                <a:solidFill>
                  <a:schemeClr val="accent1"/>
                </a:solidFill>
              </a:defRPr>
            </a:lvl1pPr>
            <a:lvl2pPr algn="l">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34" name="Text Placeholder - Stat 1"/>
          <p:cNvSpPr>
            <a:spLocks noGrp="1"/>
          </p:cNvSpPr>
          <p:nvPr>
            <p:ph type="body" sz="quarter" idx="38" hasCustomPrompt="1"/>
          </p:nvPr>
        </p:nvSpPr>
        <p:spPr>
          <a:xfrm>
            <a:off x="5934645" y="4085074"/>
            <a:ext cx="2070796" cy="1604798"/>
          </a:xfrm>
        </p:spPr>
        <p:txBody>
          <a:bodyPr anchor="ctr"/>
          <a:lstStyle>
            <a:lvl1pPr algn="l">
              <a:spcBef>
                <a:spcPts val="679"/>
              </a:spcBef>
              <a:spcAft>
                <a:spcPts val="0"/>
              </a:spcAft>
              <a:defRPr sz="4000" spc="57" baseline="0">
                <a:solidFill>
                  <a:schemeClr val="accent1"/>
                </a:solidFill>
              </a:defRPr>
            </a:lvl1pPr>
            <a:lvl2pPr algn="l">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35" name="Text Placeholder - Stat 1"/>
          <p:cNvSpPr>
            <a:spLocks noGrp="1"/>
          </p:cNvSpPr>
          <p:nvPr>
            <p:ph type="body" sz="quarter" idx="39" hasCustomPrompt="1"/>
          </p:nvPr>
        </p:nvSpPr>
        <p:spPr>
          <a:xfrm>
            <a:off x="8637636" y="541811"/>
            <a:ext cx="2579740" cy="1604798"/>
          </a:xfrm>
        </p:spPr>
        <p:txBody>
          <a:bodyPr anchor="ctr"/>
          <a:lstStyle>
            <a:lvl1pPr algn="l">
              <a:spcBef>
                <a:spcPts val="679"/>
              </a:spcBef>
              <a:spcAft>
                <a:spcPts val="0"/>
              </a:spcAft>
              <a:defRPr sz="4000" spc="57" baseline="0">
                <a:solidFill>
                  <a:schemeClr val="accent1"/>
                </a:solidFill>
              </a:defRPr>
            </a:lvl1pPr>
            <a:lvl2pPr algn="l">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37" name="Text Placeholder - Stat 1"/>
          <p:cNvSpPr>
            <a:spLocks noGrp="1"/>
          </p:cNvSpPr>
          <p:nvPr>
            <p:ph type="body" sz="quarter" idx="40" hasCustomPrompt="1"/>
          </p:nvPr>
        </p:nvSpPr>
        <p:spPr>
          <a:xfrm>
            <a:off x="8637636" y="2311719"/>
            <a:ext cx="2579740" cy="1604798"/>
          </a:xfrm>
        </p:spPr>
        <p:txBody>
          <a:bodyPr anchor="ctr"/>
          <a:lstStyle>
            <a:lvl1pPr algn="l">
              <a:spcBef>
                <a:spcPts val="679"/>
              </a:spcBef>
              <a:spcAft>
                <a:spcPts val="0"/>
              </a:spcAft>
              <a:defRPr sz="4000" spc="57" baseline="0">
                <a:solidFill>
                  <a:schemeClr val="accent1"/>
                </a:solidFill>
              </a:defRPr>
            </a:lvl1pPr>
            <a:lvl2pPr algn="l">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
        <p:nvSpPr>
          <p:cNvPr id="38" name="Text Placeholder - Stat 1"/>
          <p:cNvSpPr>
            <a:spLocks noGrp="1"/>
          </p:cNvSpPr>
          <p:nvPr>
            <p:ph type="body" sz="quarter" idx="41" hasCustomPrompt="1"/>
          </p:nvPr>
        </p:nvSpPr>
        <p:spPr>
          <a:xfrm>
            <a:off x="8637636" y="4085074"/>
            <a:ext cx="2579740" cy="1604798"/>
          </a:xfrm>
        </p:spPr>
        <p:txBody>
          <a:bodyPr anchor="ctr"/>
          <a:lstStyle>
            <a:lvl1pPr algn="l">
              <a:spcBef>
                <a:spcPts val="679"/>
              </a:spcBef>
              <a:spcAft>
                <a:spcPts val="0"/>
              </a:spcAft>
              <a:defRPr sz="4000" spc="57" baseline="0">
                <a:solidFill>
                  <a:schemeClr val="accent1"/>
                </a:solidFill>
              </a:defRPr>
            </a:lvl1pPr>
            <a:lvl2pPr algn="l">
              <a:lnSpc>
                <a:spcPct val="100000"/>
              </a:lnSpc>
              <a:spcBef>
                <a:spcPts val="227"/>
              </a:spcBef>
              <a:defRPr sz="2000" b="0" i="0" cap="none" baseline="0">
                <a:solidFill>
                  <a:schemeClr val="accent5"/>
                </a:solidFill>
              </a:defRPr>
            </a:lvl2pPr>
          </a:lstStyle>
          <a:p>
            <a:pPr lvl="0"/>
            <a:r>
              <a:rPr lang="en-US" dirty="0"/>
              <a:t>#</a:t>
            </a:r>
            <a:r>
              <a:rPr lang="en-US" dirty="0" err="1"/>
              <a:t>tk</a:t>
            </a:r>
            <a:endParaRPr lang="en-US" dirty="0"/>
          </a:p>
          <a:p>
            <a:pPr lvl="1"/>
            <a:r>
              <a:rPr lang="en-US" dirty="0"/>
              <a:t>description</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_Dark">
    <p:bg>
      <p:bgRef idx="1001">
        <a:schemeClr val="bg2"/>
      </p:bgRef>
    </p:bg>
    <p:spTree>
      <p:nvGrpSpPr>
        <p:cNvPr id="1" name=""/>
        <p:cNvGrpSpPr/>
        <p:nvPr/>
      </p:nvGrpSpPr>
      <p:grpSpPr>
        <a:xfrm>
          <a:off x="0" y="0"/>
          <a:ext cx="0" cy="0"/>
          <a:chOff x="0" y="0"/>
          <a:chExt cx="0" cy="0"/>
        </a:xfrm>
      </p:grpSpPr>
      <p:sp>
        <p:nvSpPr>
          <p:cNvPr id="19" name="Rectangle 18"/>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hasCustomPrompt="1"/>
          </p:nvPr>
        </p:nvSpPr>
        <p:spPr>
          <a:xfrm>
            <a:off x="660401" y="2514599"/>
            <a:ext cx="10058400" cy="3505201"/>
          </a:xfrm>
        </p:spPr>
        <p:txBody>
          <a:bodyPr/>
          <a:lstStyle>
            <a:lvl2pPr>
              <a:defRPr b="0">
                <a:solidFill>
                  <a:schemeClr val="tx2">
                    <a:lumMod val="75000"/>
                  </a:schemeClr>
                </a:solidFill>
              </a:defRPr>
            </a:lvl2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3" name="Title Placeholder - Top"/>
          <p:cNvSpPr>
            <a:spLocks noGrp="1"/>
          </p:cNvSpPr>
          <p:nvPr>
            <p:ph type="title"/>
          </p:nvPr>
        </p:nvSpPr>
        <p:spPr>
          <a:xfrm>
            <a:off x="660400" y="457201"/>
            <a:ext cx="10058401" cy="685801"/>
          </a:xfrm>
        </p:spPr>
        <p:txBody>
          <a:bodyPr/>
          <a:lstStyle/>
          <a:p>
            <a:r>
              <a:rPr lang="en-US" dirty="0"/>
              <a:t>Click to edit Master title style</a:t>
            </a:r>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7" hidden="1"/>
          <p:cNvGraphicFramePr>
            <a:graphicFrameLocks/>
          </p:cNvGraphicFramePr>
          <p:nvPr userDrawn="1">
            <p:extLst/>
          </p:nvPr>
        </p:nvGraphicFramePr>
        <p:xfrm>
          <a:off x="11626064" y="3355996"/>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20000"/>
                    </a:ext>
                  </a:extLst>
                </a:gridCol>
                <a:gridCol w="1471063">
                  <a:extLst>
                    <a:ext uri="{9D8B030D-6E8A-4147-A177-3AD203B41FA5}">
                      <a16:colId xmlns:a16="http://schemas.microsoft.com/office/drawing/2014/main" val="20001"/>
                    </a:ext>
                  </a:extLst>
                </a:gridCol>
                <a:gridCol w="1613871">
                  <a:extLst>
                    <a:ext uri="{9D8B030D-6E8A-4147-A177-3AD203B41FA5}">
                      <a16:colId xmlns:a16="http://schemas.microsoft.com/office/drawing/2014/main" val="20003"/>
                    </a:ext>
                  </a:extLst>
                </a:gridCol>
                <a:gridCol w="1593701">
                  <a:extLst>
                    <a:ext uri="{9D8B030D-6E8A-4147-A177-3AD203B41FA5}">
                      <a16:colId xmlns:a16="http://schemas.microsoft.com/office/drawing/2014/main" val="20005"/>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4324">
                <a:tc>
                  <a:txBody>
                    <a:bodyPr/>
                    <a:lstStyle/>
                    <a:p>
                      <a:pPr lvl="0">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1">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1">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1">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a:t>
                      </a:r>
                      <a:r>
                        <a:rPr lang="en-US" sz="850" baseline="0" dirty="0" err="1">
                          <a:solidFill>
                            <a:schemeClr val="tx2">
                              <a:lumMod val="50000"/>
                            </a:schemeClr>
                          </a:solidFill>
                        </a:rPr>
                        <a:t>workpapers</a:t>
                      </a:r>
                      <a:endParaRPr lang="en-US" sz="850" baseline="0" dirty="0">
                        <a:solidFill>
                          <a:schemeClr val="tx2">
                            <a:lumMod val="50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5" name="Table 4" hidden="1"/>
          <p:cNvGraphicFramePr>
            <a:graphicFrameLocks noGrp="1"/>
          </p:cNvGraphicFramePr>
          <p:nvPr userDrawn="1">
            <p:extLst/>
          </p:nvPr>
        </p:nvGraphicFramePr>
        <p:xfrm>
          <a:off x="11626064" y="155597"/>
          <a:ext cx="9396459" cy="3044804"/>
        </p:xfrm>
        <a:graphic>
          <a:graphicData uri="http://schemas.openxmlformats.org/drawingml/2006/table">
            <a:tbl>
              <a:tblPr firstRow="1">
                <a:tableStyleId>{5A111915-BE36-4E01-A7E5-04B1672EAD32}</a:tableStyleId>
              </a:tblPr>
              <a:tblGrid>
                <a:gridCol w="4717824">
                  <a:extLst>
                    <a:ext uri="{9D8B030D-6E8A-4147-A177-3AD203B41FA5}">
                      <a16:colId xmlns:a16="http://schemas.microsoft.com/office/drawing/2014/main" val="1334492197"/>
                    </a:ext>
                  </a:extLst>
                </a:gridCol>
                <a:gridCol w="1471063">
                  <a:extLst>
                    <a:ext uri="{9D8B030D-6E8A-4147-A177-3AD203B41FA5}">
                      <a16:colId xmlns:a16="http://schemas.microsoft.com/office/drawing/2014/main" val="2941498600"/>
                    </a:ext>
                  </a:extLst>
                </a:gridCol>
                <a:gridCol w="1613871">
                  <a:extLst>
                    <a:ext uri="{9D8B030D-6E8A-4147-A177-3AD203B41FA5}">
                      <a16:colId xmlns:a16="http://schemas.microsoft.com/office/drawing/2014/main" val="2137984640"/>
                    </a:ext>
                  </a:extLst>
                </a:gridCol>
                <a:gridCol w="1593701">
                  <a:extLst>
                    <a:ext uri="{9D8B030D-6E8A-4147-A177-3AD203B41FA5}">
                      <a16:colId xmlns:a16="http://schemas.microsoft.com/office/drawing/2014/main" val="3945809073"/>
                    </a:ext>
                  </a:extLst>
                </a:gridCol>
              </a:tblGrid>
              <a:tr h="296448">
                <a:tc>
                  <a:txBody>
                    <a:bodyPr/>
                    <a:lstStyle/>
                    <a:p>
                      <a:r>
                        <a:rPr lang="en-US" sz="1000" b="0" dirty="0">
                          <a:latin typeface="+mj-lt"/>
                        </a:rPr>
                        <a:t>Audit Services</a:t>
                      </a:r>
                      <a:r>
                        <a:rPr lang="en-US" sz="1000" b="0" baseline="0" dirty="0">
                          <a:latin typeface="+mj-lt"/>
                        </a:rPr>
                        <a:t> Description</a:t>
                      </a:r>
                      <a:endParaRPr lang="en-US" sz="1000" b="0" dirty="0">
                        <a:latin typeface="+mj-lt"/>
                      </a:endParaRPr>
                    </a:p>
                  </a:txBody>
                  <a:tcPr marL="156608" marR="156608"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solidFill>
                      <a:schemeClr val="accent1"/>
                    </a:solidFill>
                  </a:tcPr>
                </a:tc>
                <a:tc>
                  <a:txBody>
                    <a:bodyPr/>
                    <a:lstStyle/>
                    <a:p>
                      <a:pPr algn="r"/>
                      <a:r>
                        <a:rPr lang="en-US" sz="900" b="1" dirty="0">
                          <a:latin typeface="+mj-lt"/>
                        </a:rPr>
                        <a:t>2017</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2018</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tc>
                  <a:txBody>
                    <a:bodyPr/>
                    <a:lstStyle/>
                    <a:p>
                      <a:pPr algn="r"/>
                      <a:r>
                        <a:rPr lang="en-US" sz="900" b="1" dirty="0">
                          <a:latin typeface="+mj-lt"/>
                        </a:rPr>
                        <a:t>2019</a:t>
                      </a:r>
                    </a:p>
                  </a:txBody>
                  <a:tcPr marL="156608" marR="206895"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806420298"/>
                  </a:ext>
                </a:extLst>
              </a:tr>
              <a:tr h="384324">
                <a:tc>
                  <a:txBody>
                    <a:bodyPr/>
                    <a:lstStyle/>
                    <a:p>
                      <a:pPr>
                        <a:lnSpc>
                          <a:spcPts val="1200"/>
                        </a:lnSpc>
                      </a:pPr>
                      <a:r>
                        <a:rPr lang="en-US" sz="850" dirty="0">
                          <a:solidFill>
                            <a:schemeClr val="tx2">
                              <a:lumMod val="50000"/>
                            </a:schemeClr>
                          </a:solidFill>
                        </a:rPr>
                        <a:t>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(excluding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$215,000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$228,000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77350103"/>
                  </a:ext>
                </a:extLst>
              </a:tr>
              <a:tr h="384324">
                <a:tc>
                  <a:txBody>
                    <a:bodyPr/>
                    <a:lstStyle/>
                    <a:p>
                      <a:pPr>
                        <a:lnSpc>
                          <a:spcPts val="1200"/>
                        </a:lnSpc>
                      </a:pPr>
                      <a:r>
                        <a:rPr lang="en-US" sz="850" dirty="0">
                          <a:solidFill>
                            <a:schemeClr val="tx2">
                              <a:lumMod val="50000"/>
                            </a:schemeClr>
                          </a:solidFill>
                        </a:rPr>
                        <a:t>Integrated financial statement</a:t>
                      </a:r>
                      <a:r>
                        <a:rPr lang="en-US" sz="850" baseline="0" dirty="0">
                          <a:solidFill>
                            <a:schemeClr val="tx2">
                              <a:lumMod val="50000"/>
                            </a:schemeClr>
                          </a:solidFill>
                        </a:rPr>
                        <a:t> audit</a:t>
                      </a:r>
                    </a:p>
                    <a:p>
                      <a:pPr lvl="0">
                        <a:lnSpc>
                          <a:spcPts val="1200"/>
                        </a:lnSpc>
                      </a:pPr>
                      <a:r>
                        <a:rPr lang="en-US" sz="850" i="1" baseline="0" dirty="0">
                          <a:solidFill>
                            <a:schemeClr val="accent6">
                              <a:lumMod val="75000"/>
                            </a:schemeClr>
                          </a:solidFill>
                        </a:rPr>
                        <a:t>(including 404)</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$290,000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$300,000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$310,000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75196947"/>
                  </a:ext>
                </a:extLst>
              </a:tr>
              <a:tr h="296448">
                <a:tc>
                  <a:txBody>
                    <a:bodyPr/>
                    <a:lstStyle/>
                    <a:p>
                      <a:pPr>
                        <a:lnSpc>
                          <a:spcPts val="1200"/>
                        </a:lnSpc>
                      </a:pPr>
                      <a:r>
                        <a:rPr lang="en-US" sz="850" dirty="0">
                          <a:solidFill>
                            <a:schemeClr val="tx2">
                              <a:lumMod val="50000"/>
                            </a:schemeClr>
                          </a:solidFill>
                        </a:rPr>
                        <a:t>Quarterly</a:t>
                      </a:r>
                      <a:r>
                        <a:rPr lang="en-US" sz="850" baseline="0" dirty="0">
                          <a:solidFill>
                            <a:schemeClr val="tx2">
                              <a:lumMod val="50000"/>
                            </a:schemeClr>
                          </a:solidFill>
                        </a:rPr>
                        <a:t> reviews for filing of Form 10-Q including all consents, beginning with the quarter ending December 31, 2017</a:t>
                      </a: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$35,000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$110,000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$115,000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08683501"/>
                  </a:ext>
                </a:extLst>
              </a:tr>
              <a:tr h="296448">
                <a:tc>
                  <a:txBody>
                    <a:bodyPr/>
                    <a:lstStyle/>
                    <a:p>
                      <a:pPr>
                        <a:lnSpc>
                          <a:spcPts val="1200"/>
                        </a:lnSpc>
                      </a:pPr>
                      <a:r>
                        <a:rPr lang="en-US" sz="850" dirty="0">
                          <a:solidFill>
                            <a:schemeClr val="tx2">
                              <a:lumMod val="50000"/>
                            </a:schemeClr>
                          </a:solidFill>
                        </a:rPr>
                        <a:t>ATM comfort procedures*</a:t>
                      </a:r>
                      <a:endParaRPr lang="en-US" sz="850" baseline="0" dirty="0">
                        <a:solidFill>
                          <a:schemeClr val="tx2">
                            <a:lumMod val="50000"/>
                          </a:schemeClr>
                        </a:solidFill>
                      </a:endParaRPr>
                    </a:p>
                    <a:p>
                      <a:pPr lvl="0">
                        <a:lnSpc>
                          <a:spcPts val="1200"/>
                        </a:lnSpc>
                      </a:pPr>
                      <a:r>
                        <a:rPr lang="en-US" sz="850" i="1" baseline="0" dirty="0">
                          <a:solidFill>
                            <a:schemeClr val="accent6">
                              <a:lumMod val="75000"/>
                            </a:schemeClr>
                          </a:solidFill>
                        </a:rPr>
                        <a:t>(assuming quarterly and annual)</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$25,000–$27,000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r>
                        <a:rPr lang="en-US" sz="900" dirty="0">
                          <a:solidFill>
                            <a:schemeClr val="tx2">
                              <a:lumMod val="50000"/>
                            </a:schemeClr>
                          </a:solidFill>
                        </a:rPr>
                        <a:t>$42,000–$44,000</a:t>
                      </a:r>
                      <a:endParaRPr lang="en-US" sz="900" dirty="0">
                        <a:solidFill>
                          <a:schemeClr val="bg1"/>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8229361"/>
                  </a:ext>
                </a:extLst>
              </a:tr>
              <a:tr h="296448">
                <a:tc>
                  <a:txBody>
                    <a:bodyPr/>
                    <a:lstStyle/>
                    <a:p>
                      <a:pPr>
                        <a:lnSpc>
                          <a:spcPts val="1200"/>
                        </a:lnSpc>
                      </a:pPr>
                      <a:r>
                        <a:rPr lang="en-US" sz="850" dirty="0">
                          <a:solidFill>
                            <a:schemeClr val="tx2">
                              <a:lumMod val="50000"/>
                            </a:schemeClr>
                          </a:solidFill>
                        </a:rPr>
                        <a:t>Consent</a:t>
                      </a:r>
                      <a:r>
                        <a:rPr lang="en-US" sz="850" baseline="0" dirty="0">
                          <a:solidFill>
                            <a:schemeClr val="tx2">
                              <a:lumMod val="50000"/>
                            </a:schemeClr>
                          </a:solidFill>
                        </a:rPr>
                        <a:t> for initial shelf registration*</a:t>
                      </a:r>
                    </a:p>
                    <a:p>
                      <a:pPr lvl="0">
                        <a:lnSpc>
                          <a:spcPts val="1200"/>
                        </a:lnSpc>
                      </a:pPr>
                      <a:r>
                        <a:rPr lang="en-US" sz="850" i="1" baseline="0" dirty="0">
                          <a:solidFill>
                            <a:schemeClr val="accent6">
                              <a:lumMod val="75000"/>
                            </a:schemeClr>
                          </a:solidFill>
                        </a:rPr>
                        <a:t>(per occurrence)</a:t>
                      </a:r>
                      <a:endParaRPr lang="en-US" sz="850" i="1"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r>
                        <a:rPr lang="en-US" sz="900" dirty="0">
                          <a:solidFill>
                            <a:schemeClr val="tx2">
                              <a:lumMod val="50000"/>
                            </a:schemeClr>
                          </a:solidFill>
                        </a:rPr>
                        <a:t>$20,000–$25,000</a:t>
                      </a: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476363499"/>
                  </a:ext>
                </a:extLst>
              </a:tr>
              <a:tr h="296448">
                <a:tc>
                  <a:txBody>
                    <a:bodyPr/>
                    <a:lstStyle/>
                    <a:p>
                      <a:pPr>
                        <a:lnSpc>
                          <a:spcPts val="1200"/>
                        </a:lnSpc>
                      </a:pPr>
                      <a:r>
                        <a:rPr lang="en-US" sz="850" dirty="0">
                          <a:solidFill>
                            <a:schemeClr val="tx2">
                              <a:lumMod val="50000"/>
                            </a:schemeClr>
                          </a:solidFill>
                        </a:rPr>
                        <a:t>Attendance at audit</a:t>
                      </a:r>
                      <a:r>
                        <a:rPr lang="en-US" sz="850" baseline="0" dirty="0">
                          <a:solidFill>
                            <a:schemeClr val="tx2">
                              <a:lumMod val="50000"/>
                            </a:schemeClr>
                          </a:solidFill>
                        </a:rPr>
                        <a:t> committee meetings as requested, including:</a:t>
                      </a:r>
                    </a:p>
                    <a:p>
                      <a:pPr marL="171450" lvl="0" indent="-171450">
                        <a:lnSpc>
                          <a:spcPts val="1200"/>
                        </a:lnSpc>
                        <a:buFontTx/>
                        <a:buChar char="-"/>
                      </a:pPr>
                      <a:r>
                        <a:rPr lang="en-US" sz="850" i="0" baseline="0" dirty="0">
                          <a:solidFill>
                            <a:schemeClr val="accent6">
                              <a:lumMod val="75000"/>
                            </a:schemeClr>
                          </a:solidFill>
                        </a:rPr>
                        <a:t>Presentation of audit results</a:t>
                      </a:r>
                    </a:p>
                    <a:p>
                      <a:pPr marL="171450" lvl="0" indent="-171450">
                        <a:lnSpc>
                          <a:spcPts val="1200"/>
                        </a:lnSpc>
                        <a:buFontTx/>
                        <a:buChar char="-"/>
                      </a:pPr>
                      <a:r>
                        <a:rPr lang="en-US" sz="850" i="0" baseline="0" dirty="0">
                          <a:solidFill>
                            <a:schemeClr val="accent6">
                              <a:lumMod val="75000"/>
                            </a:schemeClr>
                          </a:solidFill>
                        </a:rPr>
                        <a:t>Communication of internal control issues</a:t>
                      </a:r>
                      <a:endParaRPr lang="en-US" sz="850" i="0" dirty="0">
                        <a:solidFill>
                          <a:schemeClr val="accent6">
                            <a:lumMod val="75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1634705"/>
                  </a:ext>
                </a:extLst>
              </a:tr>
              <a:tr h="296448">
                <a:tc>
                  <a:txBody>
                    <a:bodyPr/>
                    <a:lstStyle/>
                    <a:p>
                      <a:pPr>
                        <a:lnSpc>
                          <a:spcPts val="1200"/>
                        </a:lnSpc>
                      </a:pPr>
                      <a:r>
                        <a:rPr lang="en-US" sz="850" dirty="0">
                          <a:solidFill>
                            <a:schemeClr val="tx2">
                              <a:lumMod val="50000"/>
                            </a:schemeClr>
                          </a:solidFill>
                        </a:rPr>
                        <a:t>Transition meetings,</a:t>
                      </a:r>
                      <a:r>
                        <a:rPr lang="en-US" sz="850" baseline="0" dirty="0">
                          <a:solidFill>
                            <a:schemeClr val="tx2">
                              <a:lumMod val="50000"/>
                            </a:schemeClr>
                          </a:solidFill>
                        </a:rPr>
                        <a:t> review of predecessor auditor’s </a:t>
                      </a:r>
                      <a:r>
                        <a:rPr lang="en-US" sz="850" baseline="0" dirty="0" err="1">
                          <a:solidFill>
                            <a:schemeClr val="tx2">
                              <a:lumMod val="50000"/>
                            </a:schemeClr>
                          </a:solidFill>
                        </a:rPr>
                        <a:t>workpapers</a:t>
                      </a:r>
                      <a:endParaRPr lang="en-US" sz="850" baseline="0" dirty="0">
                        <a:solidFill>
                          <a:schemeClr val="tx2">
                            <a:lumMod val="50000"/>
                          </a:schemeClr>
                        </a:solidFill>
                      </a:endParaRPr>
                    </a:p>
                  </a:txBody>
                  <a:tcPr marL="156608" marR="156608">
                    <a:lnL w="635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tx2"/>
                      </a:solidFill>
                      <a:prstDash val="solid"/>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6">
                          <a:lumMod val="60000"/>
                          <a:lumOff val="40000"/>
                        </a:schemeClr>
                      </a:solidFill>
                      <a:prstDash val="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r">
                        <a:lnSpc>
                          <a:spcPts val="1200"/>
                        </a:lnSpc>
                      </a:pPr>
                      <a:endParaRPr lang="en-US" sz="900" dirty="0">
                        <a:solidFill>
                          <a:schemeClr val="tx2">
                            <a:lumMod val="50000"/>
                          </a:schemeClr>
                        </a:solidFill>
                      </a:endParaRPr>
                    </a:p>
                  </a:txBody>
                  <a:tcPr marL="78304" marR="206895" anchor="ctr">
                    <a:lnL w="6350" cap="flat" cmpd="sng" algn="ctr">
                      <a:solidFill>
                        <a:schemeClr val="accent6">
                          <a:lumMod val="60000"/>
                          <a:lumOff val="40000"/>
                        </a:schemeClr>
                      </a:solidFill>
                      <a:prstDash val="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97679724"/>
                  </a:ext>
                </a:extLst>
              </a:tr>
            </a:tbl>
          </a:graphicData>
        </a:graphic>
      </p:graphicFrame>
      <p:sp>
        <p:nvSpPr>
          <p:cNvPr id="12" name="Text Placeholder - Left, Mid"/>
          <p:cNvSpPr>
            <a:spLocks noGrp="1"/>
          </p:cNvSpPr>
          <p:nvPr>
            <p:ph type="body" sz="quarter" idx="12"/>
          </p:nvPr>
        </p:nvSpPr>
        <p:spPr>
          <a:xfrm>
            <a:off x="660400" y="1828800"/>
            <a:ext cx="10058401" cy="685800"/>
          </a:xfrm>
        </p:spPr>
        <p:txBody>
          <a:bodyPr/>
          <a:lstStyle>
            <a:lvl1pPr>
              <a:lnSpc>
                <a:spcPts val="1800"/>
              </a:lnSpc>
              <a:spcBef>
                <a:spcPts val="0"/>
              </a:spcBef>
              <a:spcAft>
                <a:spcPts val="600"/>
              </a:spcAft>
              <a:defRPr sz="2400" baseline="0">
                <a:latin typeface="+mn-lt"/>
              </a:defRPr>
            </a:lvl1pPr>
          </a:lstStyle>
          <a:p>
            <a:pPr lvl="0"/>
            <a:r>
              <a:rPr lang="en-US" dirty="0"/>
              <a:t>Edit Master text styles</a:t>
            </a:r>
          </a:p>
        </p:txBody>
      </p:sp>
      <p:sp>
        <p:nvSpPr>
          <p:cNvPr id="2" name="Footer Placeholder 1"/>
          <p:cNvSpPr>
            <a:spLocks noGrp="1"/>
          </p:cNvSpPr>
          <p:nvPr>
            <p:ph type="ftr" sz="quarter" idx="1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9106506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MAP All Locations_Dark">
    <p:bg>
      <p:bgPr>
        <a:solidFill>
          <a:schemeClr val="accent1"/>
        </a:solidFill>
        <a:effectLst/>
      </p:bgPr>
    </p:bg>
    <p:spTree>
      <p:nvGrpSpPr>
        <p:cNvPr id="1" name=""/>
        <p:cNvGrpSpPr/>
        <p:nvPr/>
      </p:nvGrpSpPr>
      <p:grpSpPr>
        <a:xfrm>
          <a:off x="0" y="0"/>
          <a:ext cx="0" cy="0"/>
          <a:chOff x="0" y="0"/>
          <a:chExt cx="0" cy="0"/>
        </a:xfrm>
      </p:grpSpPr>
      <p:sp>
        <p:nvSpPr>
          <p:cNvPr id="25" name="Rectangle 24"/>
          <p:cNvSpPr/>
          <p:nvPr userDrawn="1"/>
        </p:nvSpPr>
        <p:spPr>
          <a:xfrm>
            <a:off x="0" y="277773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8" name="Title Placeholder - Top"/>
          <p:cNvSpPr>
            <a:spLocks noGrp="1"/>
          </p:cNvSpPr>
          <p:nvPr>
            <p:ph type="title" hasCustomPrompt="1"/>
          </p:nvPr>
        </p:nvSpPr>
        <p:spPr>
          <a:xfrm>
            <a:off x="660400" y="457201"/>
            <a:ext cx="10058400" cy="685802"/>
          </a:xfrm>
        </p:spPr>
        <p:txBody>
          <a:bodyPr/>
          <a:lstStyle>
            <a:lvl1pPr>
              <a:defRPr baseline="0">
                <a:solidFill>
                  <a:schemeClr val="bg1"/>
                </a:solidFill>
              </a:defRPr>
            </a:lvl1pPr>
          </a:lstStyle>
          <a:p>
            <a:r>
              <a:rPr lang="en-US" dirty="0"/>
              <a:t>Add Slide Title</a:t>
            </a:r>
          </a:p>
        </p:txBody>
      </p:sp>
      <p:cxnSp>
        <p:nvCxnSpPr>
          <p:cNvPr id="20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Text Placeholder - (Locations)"/>
          <p:cNvSpPr>
            <a:spLocks noGrp="1"/>
          </p:cNvSpPr>
          <p:nvPr userDrawn="1">
            <p:ph type="body" sz="quarter" idx="14" hasCustomPrompt="1"/>
          </p:nvPr>
        </p:nvSpPr>
        <p:spPr>
          <a:xfrm>
            <a:off x="660399" y="1828800"/>
            <a:ext cx="3750572" cy="4191000"/>
          </a:xfrm>
        </p:spPr>
        <p:txBody>
          <a:bodyPr numCol="1"/>
          <a:lstStyle>
            <a:lvl1pPr>
              <a:lnSpc>
                <a:spcPct val="100000"/>
              </a:lnSpc>
              <a:spcBef>
                <a:spcPts val="1400"/>
              </a:spcBef>
              <a:spcAft>
                <a:spcPts val="0"/>
              </a:spcAft>
              <a:defRPr lang="en-US" sz="2400" b="1" kern="1200" cap="all" spc="57" dirty="0" smtClean="0">
                <a:solidFill>
                  <a:schemeClr val="bg1"/>
                </a:solidFill>
                <a:latin typeface="+mn-lt"/>
                <a:ea typeface="+mn-ea"/>
                <a:cs typeface="Arial" panose="020B0604020202020204" pitchFamily="34" charset="0"/>
              </a:defRPr>
            </a:lvl1pPr>
            <a:lvl2pPr marL="0" indent="0">
              <a:lnSpc>
                <a:spcPct val="100000"/>
              </a:lnSpc>
              <a:spcBef>
                <a:spcPts val="0"/>
              </a:spcBef>
              <a:buNone/>
              <a:defRPr lang="en-US" sz="2800" b="0" i="0" kern="1200" cap="none" baseline="0" dirty="0">
                <a:solidFill>
                  <a:schemeClr val="accent4">
                    <a:lumMod val="60000"/>
                    <a:lumOff val="40000"/>
                  </a:schemeClr>
                </a:solidFill>
                <a:latin typeface="+mn-lt"/>
                <a:ea typeface="+mn-ea"/>
                <a:cs typeface="Arial" panose="020B0604020202020204" pitchFamily="34" charset="0"/>
              </a:defRPr>
            </a:lvl2pPr>
            <a:lvl3pPr marL="0" indent="0">
              <a:lnSpc>
                <a:spcPct val="100000"/>
              </a:lnSpc>
              <a:spcAft>
                <a:spcPts val="0"/>
              </a:spcAft>
              <a:buFont typeface="Arial" panose="020B0604020202020204" pitchFamily="34" charset="0"/>
              <a:buNone/>
              <a:defRPr sz="2400" i="1" spc="57" baseline="0">
                <a:solidFill>
                  <a:schemeClr val="accent4">
                    <a:lumMod val="60000"/>
                    <a:lumOff val="40000"/>
                  </a:schemeClr>
                </a:solidFill>
              </a:defRPr>
            </a:lvl3pPr>
          </a:lstStyle>
          <a:p>
            <a:pPr lvl="0"/>
            <a:r>
              <a:rPr lang="en-US" dirty="0"/>
              <a:t>List header</a:t>
            </a:r>
          </a:p>
          <a:p>
            <a:pPr lvl="1"/>
            <a:r>
              <a:rPr lang="en-US" dirty="0"/>
              <a:t>List item</a:t>
            </a:r>
          </a:p>
          <a:p>
            <a:pPr lvl="2"/>
            <a:r>
              <a:rPr lang="en-US" dirty="0"/>
              <a:t>List item (sub)</a:t>
            </a:r>
          </a:p>
        </p:txBody>
      </p:sp>
      <p:sp>
        <p:nvSpPr>
          <p:cNvPr id="2" name="Footer Placeholder 1"/>
          <p:cNvSpPr>
            <a:spLocks noGrp="1"/>
          </p:cNvSpPr>
          <p:nvPr>
            <p:ph type="ftr" sz="quarter" idx="31"/>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2"/>
          </p:nvPr>
        </p:nvSpPr>
        <p:spPr/>
        <p:txBody>
          <a:bodyPr/>
          <a:lstStyle/>
          <a:p>
            <a:fld id="{D80659BF-CB79-4A8E-8A5E-9707540CF6F7}" type="slidenum">
              <a:rPr lang="en-US" smtClean="0"/>
              <a:pPr/>
              <a:t>‹#›</a:t>
            </a:fld>
            <a:endParaRPr lang="en-US" dirty="0"/>
          </a:p>
        </p:txBody>
      </p:sp>
      <p:grpSp>
        <p:nvGrpSpPr>
          <p:cNvPr id="60" name="MAP - States"/>
          <p:cNvGrpSpPr/>
          <p:nvPr userDrawn="1"/>
        </p:nvGrpSpPr>
        <p:grpSpPr>
          <a:xfrm>
            <a:off x="5228488" y="1633395"/>
            <a:ext cx="6655826" cy="4089401"/>
            <a:chOff x="3629254" y="1658063"/>
            <a:chExt cx="5883275" cy="3614738"/>
          </a:xfrm>
          <a:noFill/>
        </p:grpSpPr>
        <p:sp>
          <p:nvSpPr>
            <p:cNvPr id="61" name="Wyoming" title="Wyoming"/>
            <p:cNvSpPr>
              <a:spLocks/>
            </p:cNvSpPr>
            <p:nvPr/>
          </p:nvSpPr>
          <p:spPr bwMode="auto">
            <a:xfrm>
              <a:off x="5026254" y="2442288"/>
              <a:ext cx="787400" cy="647700"/>
            </a:xfrm>
            <a:custGeom>
              <a:avLst/>
              <a:gdLst>
                <a:gd name="T0" fmla="*/ 731 w 825"/>
                <a:gd name="T1" fmla="*/ 74 h 678"/>
                <a:gd name="T2" fmla="*/ 731 w 825"/>
                <a:gd name="T3" fmla="*/ 74 h 678"/>
                <a:gd name="T4" fmla="*/ 88 w 825"/>
                <a:gd name="T5" fmla="*/ 0 h 678"/>
                <a:gd name="T6" fmla="*/ 0 w 825"/>
                <a:gd name="T7" fmla="*/ 591 h 678"/>
                <a:gd name="T8" fmla="*/ 222 w 825"/>
                <a:gd name="T9" fmla="*/ 622 h 678"/>
                <a:gd name="T10" fmla="*/ 781 w 825"/>
                <a:gd name="T11" fmla="*/ 678 h 678"/>
                <a:gd name="T12" fmla="*/ 825 w 825"/>
                <a:gd name="T13" fmla="*/ 82 h 678"/>
                <a:gd name="T14" fmla="*/ 731 w 825"/>
                <a:gd name="T15" fmla="*/ 74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678">
                  <a:moveTo>
                    <a:pt x="731" y="74"/>
                  </a:moveTo>
                  <a:lnTo>
                    <a:pt x="731" y="74"/>
                  </a:lnTo>
                  <a:lnTo>
                    <a:pt x="88" y="0"/>
                  </a:lnTo>
                  <a:lnTo>
                    <a:pt x="0" y="591"/>
                  </a:lnTo>
                  <a:lnTo>
                    <a:pt x="222" y="622"/>
                  </a:lnTo>
                  <a:lnTo>
                    <a:pt x="781" y="678"/>
                  </a:lnTo>
                  <a:lnTo>
                    <a:pt x="825" y="82"/>
                  </a:lnTo>
                  <a:lnTo>
                    <a:pt x="731" y="7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2" name="Wisconsin" title="Wisconsin"/>
            <p:cNvSpPr>
              <a:spLocks/>
            </p:cNvSpPr>
            <p:nvPr/>
          </p:nvSpPr>
          <p:spPr bwMode="auto">
            <a:xfrm>
              <a:off x="6931254" y="2256551"/>
              <a:ext cx="587375" cy="628650"/>
            </a:xfrm>
            <a:custGeom>
              <a:avLst/>
              <a:gdLst>
                <a:gd name="T0" fmla="*/ 581 w 616"/>
                <a:gd name="T1" fmla="*/ 401 h 660"/>
                <a:gd name="T2" fmla="*/ 616 w 616"/>
                <a:gd name="T3" fmla="*/ 231 h 660"/>
                <a:gd name="T4" fmla="*/ 586 w 616"/>
                <a:gd name="T5" fmla="*/ 247 h 660"/>
                <a:gd name="T6" fmla="*/ 570 w 616"/>
                <a:gd name="T7" fmla="*/ 284 h 660"/>
                <a:gd name="T8" fmla="*/ 528 w 616"/>
                <a:gd name="T9" fmla="*/ 319 h 660"/>
                <a:gd name="T10" fmla="*/ 555 w 616"/>
                <a:gd name="T11" fmla="*/ 265 h 660"/>
                <a:gd name="T12" fmla="*/ 559 w 616"/>
                <a:gd name="T13" fmla="*/ 242 h 660"/>
                <a:gd name="T14" fmla="*/ 544 w 616"/>
                <a:gd name="T15" fmla="*/ 230 h 660"/>
                <a:gd name="T16" fmla="*/ 547 w 616"/>
                <a:gd name="T17" fmla="*/ 200 h 660"/>
                <a:gd name="T18" fmla="*/ 526 w 616"/>
                <a:gd name="T19" fmla="*/ 194 h 660"/>
                <a:gd name="T20" fmla="*/ 529 w 616"/>
                <a:gd name="T21" fmla="*/ 174 h 660"/>
                <a:gd name="T22" fmla="*/ 528 w 616"/>
                <a:gd name="T23" fmla="*/ 162 h 660"/>
                <a:gd name="T24" fmla="*/ 518 w 616"/>
                <a:gd name="T25" fmla="*/ 147 h 660"/>
                <a:gd name="T26" fmla="*/ 498 w 616"/>
                <a:gd name="T27" fmla="*/ 131 h 660"/>
                <a:gd name="T28" fmla="*/ 451 w 616"/>
                <a:gd name="T29" fmla="*/ 114 h 660"/>
                <a:gd name="T30" fmla="*/ 281 w 616"/>
                <a:gd name="T31" fmla="*/ 81 h 660"/>
                <a:gd name="T32" fmla="*/ 257 w 616"/>
                <a:gd name="T33" fmla="*/ 50 h 660"/>
                <a:gd name="T34" fmla="*/ 249 w 616"/>
                <a:gd name="T35" fmla="*/ 47 h 660"/>
                <a:gd name="T36" fmla="*/ 204 w 616"/>
                <a:gd name="T37" fmla="*/ 54 h 660"/>
                <a:gd name="T38" fmla="*/ 206 w 616"/>
                <a:gd name="T39" fmla="*/ 28 h 660"/>
                <a:gd name="T40" fmla="*/ 191 w 616"/>
                <a:gd name="T41" fmla="*/ 0 h 660"/>
                <a:gd name="T42" fmla="*/ 101 w 616"/>
                <a:gd name="T43" fmla="*/ 54 h 660"/>
                <a:gd name="T44" fmla="*/ 77 w 616"/>
                <a:gd name="T45" fmla="*/ 41 h 660"/>
                <a:gd name="T46" fmla="*/ 63 w 616"/>
                <a:gd name="T47" fmla="*/ 46 h 660"/>
                <a:gd name="T48" fmla="*/ 59 w 616"/>
                <a:gd name="T49" fmla="*/ 132 h 660"/>
                <a:gd name="T50" fmla="*/ 18 w 616"/>
                <a:gd name="T51" fmla="*/ 160 h 660"/>
                <a:gd name="T52" fmla="*/ 0 w 616"/>
                <a:gd name="T53" fmla="*/ 191 h 660"/>
                <a:gd name="T54" fmla="*/ 14 w 616"/>
                <a:gd name="T55" fmla="*/ 213 h 660"/>
                <a:gd name="T56" fmla="*/ 16 w 616"/>
                <a:gd name="T57" fmla="*/ 253 h 660"/>
                <a:gd name="T58" fmla="*/ 13 w 616"/>
                <a:gd name="T59" fmla="*/ 286 h 660"/>
                <a:gd name="T60" fmla="*/ 13 w 616"/>
                <a:gd name="T61" fmla="*/ 333 h 660"/>
                <a:gd name="T62" fmla="*/ 47 w 616"/>
                <a:gd name="T63" fmla="*/ 353 h 660"/>
                <a:gd name="T64" fmla="*/ 77 w 616"/>
                <a:gd name="T65" fmla="*/ 367 h 660"/>
                <a:gd name="T66" fmla="*/ 117 w 616"/>
                <a:gd name="T67" fmla="*/ 397 h 660"/>
                <a:gd name="T68" fmla="*/ 176 w 616"/>
                <a:gd name="T69" fmla="*/ 449 h 660"/>
                <a:gd name="T70" fmla="*/ 193 w 616"/>
                <a:gd name="T71" fmla="*/ 510 h 660"/>
                <a:gd name="T72" fmla="*/ 259 w 616"/>
                <a:gd name="T73" fmla="*/ 634 h 660"/>
                <a:gd name="T74" fmla="*/ 266 w 616"/>
                <a:gd name="T75" fmla="*/ 660 h 660"/>
                <a:gd name="T76" fmla="*/ 557 w 616"/>
                <a:gd name="T77" fmla="*/ 5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660">
                  <a:moveTo>
                    <a:pt x="581" y="401"/>
                  </a:moveTo>
                  <a:lnTo>
                    <a:pt x="581" y="401"/>
                  </a:lnTo>
                  <a:lnTo>
                    <a:pt x="582" y="326"/>
                  </a:lnTo>
                  <a:lnTo>
                    <a:pt x="616" y="231"/>
                  </a:lnTo>
                  <a:lnTo>
                    <a:pt x="609" y="214"/>
                  </a:lnTo>
                  <a:lnTo>
                    <a:pt x="586" y="247"/>
                  </a:lnTo>
                  <a:lnTo>
                    <a:pt x="583" y="280"/>
                  </a:lnTo>
                  <a:lnTo>
                    <a:pt x="570" y="284"/>
                  </a:lnTo>
                  <a:lnTo>
                    <a:pt x="529" y="328"/>
                  </a:lnTo>
                  <a:lnTo>
                    <a:pt x="528" y="319"/>
                  </a:lnTo>
                  <a:lnTo>
                    <a:pt x="543" y="278"/>
                  </a:lnTo>
                  <a:lnTo>
                    <a:pt x="555" y="265"/>
                  </a:lnTo>
                  <a:lnTo>
                    <a:pt x="566" y="241"/>
                  </a:lnTo>
                  <a:lnTo>
                    <a:pt x="559" y="242"/>
                  </a:lnTo>
                  <a:lnTo>
                    <a:pt x="560" y="241"/>
                  </a:lnTo>
                  <a:lnTo>
                    <a:pt x="544" y="230"/>
                  </a:lnTo>
                  <a:lnTo>
                    <a:pt x="550" y="205"/>
                  </a:lnTo>
                  <a:lnTo>
                    <a:pt x="547" y="200"/>
                  </a:lnTo>
                  <a:lnTo>
                    <a:pt x="526" y="205"/>
                  </a:lnTo>
                  <a:lnTo>
                    <a:pt x="526" y="194"/>
                  </a:lnTo>
                  <a:lnTo>
                    <a:pt x="532" y="185"/>
                  </a:lnTo>
                  <a:lnTo>
                    <a:pt x="529" y="174"/>
                  </a:lnTo>
                  <a:lnTo>
                    <a:pt x="533" y="170"/>
                  </a:lnTo>
                  <a:lnTo>
                    <a:pt x="528" y="162"/>
                  </a:lnTo>
                  <a:lnTo>
                    <a:pt x="530" y="157"/>
                  </a:lnTo>
                  <a:lnTo>
                    <a:pt x="518" y="147"/>
                  </a:lnTo>
                  <a:lnTo>
                    <a:pt x="495" y="143"/>
                  </a:lnTo>
                  <a:lnTo>
                    <a:pt x="498" y="131"/>
                  </a:lnTo>
                  <a:lnTo>
                    <a:pt x="494" y="124"/>
                  </a:lnTo>
                  <a:lnTo>
                    <a:pt x="451" y="114"/>
                  </a:lnTo>
                  <a:lnTo>
                    <a:pt x="438" y="118"/>
                  </a:lnTo>
                  <a:lnTo>
                    <a:pt x="281" y="81"/>
                  </a:lnTo>
                  <a:lnTo>
                    <a:pt x="269" y="57"/>
                  </a:lnTo>
                  <a:lnTo>
                    <a:pt x="257" y="50"/>
                  </a:lnTo>
                  <a:lnTo>
                    <a:pt x="251" y="52"/>
                  </a:lnTo>
                  <a:lnTo>
                    <a:pt x="249" y="47"/>
                  </a:lnTo>
                  <a:lnTo>
                    <a:pt x="211" y="45"/>
                  </a:lnTo>
                  <a:lnTo>
                    <a:pt x="204" y="54"/>
                  </a:lnTo>
                  <a:lnTo>
                    <a:pt x="201" y="49"/>
                  </a:lnTo>
                  <a:lnTo>
                    <a:pt x="206" y="28"/>
                  </a:lnTo>
                  <a:lnTo>
                    <a:pt x="204" y="11"/>
                  </a:lnTo>
                  <a:lnTo>
                    <a:pt x="191" y="0"/>
                  </a:lnTo>
                  <a:lnTo>
                    <a:pt x="125" y="47"/>
                  </a:lnTo>
                  <a:lnTo>
                    <a:pt x="101" y="54"/>
                  </a:lnTo>
                  <a:lnTo>
                    <a:pt x="86" y="53"/>
                  </a:lnTo>
                  <a:lnTo>
                    <a:pt x="77" y="41"/>
                  </a:lnTo>
                  <a:lnTo>
                    <a:pt x="67" y="33"/>
                  </a:lnTo>
                  <a:lnTo>
                    <a:pt x="63" y="46"/>
                  </a:lnTo>
                  <a:lnTo>
                    <a:pt x="55" y="46"/>
                  </a:lnTo>
                  <a:lnTo>
                    <a:pt x="59" y="132"/>
                  </a:lnTo>
                  <a:lnTo>
                    <a:pt x="52" y="141"/>
                  </a:lnTo>
                  <a:lnTo>
                    <a:pt x="18" y="160"/>
                  </a:lnTo>
                  <a:lnTo>
                    <a:pt x="9" y="181"/>
                  </a:lnTo>
                  <a:lnTo>
                    <a:pt x="0" y="191"/>
                  </a:lnTo>
                  <a:lnTo>
                    <a:pt x="0" y="210"/>
                  </a:lnTo>
                  <a:lnTo>
                    <a:pt x="14" y="213"/>
                  </a:lnTo>
                  <a:lnTo>
                    <a:pt x="26" y="232"/>
                  </a:lnTo>
                  <a:lnTo>
                    <a:pt x="16" y="253"/>
                  </a:lnTo>
                  <a:lnTo>
                    <a:pt x="18" y="279"/>
                  </a:lnTo>
                  <a:lnTo>
                    <a:pt x="13" y="286"/>
                  </a:lnTo>
                  <a:lnTo>
                    <a:pt x="19" y="307"/>
                  </a:lnTo>
                  <a:lnTo>
                    <a:pt x="13" y="333"/>
                  </a:lnTo>
                  <a:lnTo>
                    <a:pt x="23" y="346"/>
                  </a:lnTo>
                  <a:lnTo>
                    <a:pt x="47" y="353"/>
                  </a:lnTo>
                  <a:lnTo>
                    <a:pt x="59" y="369"/>
                  </a:lnTo>
                  <a:lnTo>
                    <a:pt x="77" y="367"/>
                  </a:lnTo>
                  <a:lnTo>
                    <a:pt x="94" y="375"/>
                  </a:lnTo>
                  <a:lnTo>
                    <a:pt x="117" y="397"/>
                  </a:lnTo>
                  <a:lnTo>
                    <a:pt x="125" y="416"/>
                  </a:lnTo>
                  <a:lnTo>
                    <a:pt x="176" y="449"/>
                  </a:lnTo>
                  <a:lnTo>
                    <a:pt x="187" y="469"/>
                  </a:lnTo>
                  <a:lnTo>
                    <a:pt x="193" y="510"/>
                  </a:lnTo>
                  <a:lnTo>
                    <a:pt x="219" y="623"/>
                  </a:lnTo>
                  <a:lnTo>
                    <a:pt x="259" y="634"/>
                  </a:lnTo>
                  <a:lnTo>
                    <a:pt x="267" y="648"/>
                  </a:lnTo>
                  <a:lnTo>
                    <a:pt x="266" y="660"/>
                  </a:lnTo>
                  <a:lnTo>
                    <a:pt x="576" y="634"/>
                  </a:lnTo>
                  <a:lnTo>
                    <a:pt x="557" y="524"/>
                  </a:lnTo>
                  <a:lnTo>
                    <a:pt x="581" y="40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3" name="West Virginia" title="West Virginia"/>
            <p:cNvSpPr>
              <a:spLocks/>
            </p:cNvSpPr>
            <p:nvPr/>
          </p:nvSpPr>
          <p:spPr bwMode="auto">
            <a:xfrm>
              <a:off x="8109179" y="3015376"/>
              <a:ext cx="501650" cy="504825"/>
            </a:xfrm>
            <a:custGeom>
              <a:avLst/>
              <a:gdLst>
                <a:gd name="T0" fmla="*/ 1 w 526"/>
                <a:gd name="T1" fmla="*/ 368 h 529"/>
                <a:gd name="T2" fmla="*/ 32 w 526"/>
                <a:gd name="T3" fmla="*/ 338 h 529"/>
                <a:gd name="T4" fmla="*/ 34 w 526"/>
                <a:gd name="T5" fmla="*/ 308 h 529"/>
                <a:gd name="T6" fmla="*/ 61 w 526"/>
                <a:gd name="T7" fmla="*/ 272 h 529"/>
                <a:gd name="T8" fmla="*/ 74 w 526"/>
                <a:gd name="T9" fmla="*/ 276 h 529"/>
                <a:gd name="T10" fmla="*/ 72 w 526"/>
                <a:gd name="T11" fmla="*/ 256 h 529"/>
                <a:gd name="T12" fmla="*/ 77 w 526"/>
                <a:gd name="T13" fmla="*/ 241 h 529"/>
                <a:gd name="T14" fmla="*/ 95 w 526"/>
                <a:gd name="T15" fmla="*/ 222 h 529"/>
                <a:gd name="T16" fmla="*/ 118 w 526"/>
                <a:gd name="T17" fmla="*/ 208 h 529"/>
                <a:gd name="T18" fmla="*/ 165 w 526"/>
                <a:gd name="T19" fmla="*/ 158 h 529"/>
                <a:gd name="T20" fmla="*/ 162 w 526"/>
                <a:gd name="T21" fmla="*/ 136 h 529"/>
                <a:gd name="T22" fmla="*/ 166 w 526"/>
                <a:gd name="T23" fmla="*/ 113 h 529"/>
                <a:gd name="T24" fmla="*/ 169 w 526"/>
                <a:gd name="T25" fmla="*/ 86 h 529"/>
                <a:gd name="T26" fmla="*/ 173 w 526"/>
                <a:gd name="T27" fmla="*/ 39 h 529"/>
                <a:gd name="T28" fmla="*/ 163 w 526"/>
                <a:gd name="T29" fmla="*/ 12 h 529"/>
                <a:gd name="T30" fmla="*/ 179 w 526"/>
                <a:gd name="T31" fmla="*/ 0 h 529"/>
                <a:gd name="T32" fmla="*/ 203 w 526"/>
                <a:gd name="T33" fmla="*/ 137 h 529"/>
                <a:gd name="T34" fmla="*/ 333 w 526"/>
                <a:gd name="T35" fmla="*/ 192 h 529"/>
                <a:gd name="T36" fmla="*/ 369 w 526"/>
                <a:gd name="T37" fmla="*/ 145 h 529"/>
                <a:gd name="T38" fmla="*/ 385 w 526"/>
                <a:gd name="T39" fmla="*/ 144 h 529"/>
                <a:gd name="T40" fmla="*/ 401 w 526"/>
                <a:gd name="T41" fmla="*/ 112 h 529"/>
                <a:gd name="T42" fmla="*/ 406 w 526"/>
                <a:gd name="T43" fmla="*/ 121 h 529"/>
                <a:gd name="T44" fmla="*/ 439 w 526"/>
                <a:gd name="T45" fmla="*/ 122 h 529"/>
                <a:gd name="T46" fmla="*/ 438 w 526"/>
                <a:gd name="T47" fmla="*/ 114 h 529"/>
                <a:gd name="T48" fmla="*/ 440 w 526"/>
                <a:gd name="T49" fmla="*/ 107 h 529"/>
                <a:gd name="T50" fmla="*/ 465 w 526"/>
                <a:gd name="T51" fmla="*/ 91 h 529"/>
                <a:gd name="T52" fmla="*/ 506 w 526"/>
                <a:gd name="T53" fmla="*/ 96 h 529"/>
                <a:gd name="T54" fmla="*/ 503 w 526"/>
                <a:gd name="T55" fmla="*/ 104 h 529"/>
                <a:gd name="T56" fmla="*/ 510 w 526"/>
                <a:gd name="T57" fmla="*/ 107 h 529"/>
                <a:gd name="T58" fmla="*/ 517 w 526"/>
                <a:gd name="T59" fmla="*/ 111 h 529"/>
                <a:gd name="T60" fmla="*/ 523 w 526"/>
                <a:gd name="T61" fmla="*/ 122 h 529"/>
                <a:gd name="T62" fmla="*/ 521 w 526"/>
                <a:gd name="T63" fmla="*/ 164 h 529"/>
                <a:gd name="T64" fmla="*/ 454 w 526"/>
                <a:gd name="T65" fmla="*/ 176 h 529"/>
                <a:gd name="T66" fmla="*/ 430 w 526"/>
                <a:gd name="T67" fmla="*/ 217 h 529"/>
                <a:gd name="T68" fmla="*/ 414 w 526"/>
                <a:gd name="T69" fmla="*/ 241 h 529"/>
                <a:gd name="T70" fmla="*/ 377 w 526"/>
                <a:gd name="T71" fmla="*/ 303 h 529"/>
                <a:gd name="T72" fmla="*/ 344 w 526"/>
                <a:gd name="T73" fmla="*/ 287 h 529"/>
                <a:gd name="T74" fmla="*/ 330 w 526"/>
                <a:gd name="T75" fmla="*/ 310 h 529"/>
                <a:gd name="T76" fmla="*/ 323 w 526"/>
                <a:gd name="T77" fmla="*/ 336 h 529"/>
                <a:gd name="T78" fmla="*/ 308 w 526"/>
                <a:gd name="T79" fmla="*/ 378 h 529"/>
                <a:gd name="T80" fmla="*/ 292 w 526"/>
                <a:gd name="T81" fmla="*/ 440 h 529"/>
                <a:gd name="T82" fmla="*/ 288 w 526"/>
                <a:gd name="T83" fmla="*/ 456 h 529"/>
                <a:gd name="T84" fmla="*/ 261 w 526"/>
                <a:gd name="T85" fmla="*/ 469 h 529"/>
                <a:gd name="T86" fmla="*/ 224 w 526"/>
                <a:gd name="T87" fmla="*/ 482 h 529"/>
                <a:gd name="T88" fmla="*/ 225 w 526"/>
                <a:gd name="T89" fmla="*/ 494 h 529"/>
                <a:gd name="T90" fmla="*/ 187 w 526"/>
                <a:gd name="T91" fmla="*/ 516 h 529"/>
                <a:gd name="T92" fmla="*/ 163 w 526"/>
                <a:gd name="T93" fmla="*/ 515 h 529"/>
                <a:gd name="T94" fmla="*/ 113 w 526"/>
                <a:gd name="T95" fmla="*/ 521 h 529"/>
                <a:gd name="T96" fmla="*/ 99 w 526"/>
                <a:gd name="T97" fmla="*/ 501 h 529"/>
                <a:gd name="T98" fmla="*/ 95 w 526"/>
                <a:gd name="T99" fmla="*/ 490 h 529"/>
                <a:gd name="T100" fmla="*/ 72 w 526"/>
                <a:gd name="T101" fmla="*/ 486 h 529"/>
                <a:gd name="T102" fmla="*/ 51 w 526"/>
                <a:gd name="T103" fmla="*/ 472 h 529"/>
                <a:gd name="T104" fmla="*/ 23 w 526"/>
                <a:gd name="T105" fmla="*/ 438 h 529"/>
                <a:gd name="T106" fmla="*/ 0 w 526"/>
                <a:gd name="T107" fmla="*/ 407 h 529"/>
                <a:gd name="T108" fmla="*/ 1 w 526"/>
                <a:gd name="T109" fmla="*/ 368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529">
                  <a:moveTo>
                    <a:pt x="1" y="368"/>
                  </a:moveTo>
                  <a:lnTo>
                    <a:pt x="1" y="368"/>
                  </a:lnTo>
                  <a:lnTo>
                    <a:pt x="30" y="360"/>
                  </a:lnTo>
                  <a:lnTo>
                    <a:pt x="32" y="338"/>
                  </a:lnTo>
                  <a:lnTo>
                    <a:pt x="43" y="332"/>
                  </a:lnTo>
                  <a:lnTo>
                    <a:pt x="34" y="308"/>
                  </a:lnTo>
                  <a:lnTo>
                    <a:pt x="48" y="271"/>
                  </a:lnTo>
                  <a:lnTo>
                    <a:pt x="61" y="272"/>
                  </a:lnTo>
                  <a:lnTo>
                    <a:pt x="65" y="287"/>
                  </a:lnTo>
                  <a:lnTo>
                    <a:pt x="74" y="276"/>
                  </a:lnTo>
                  <a:lnTo>
                    <a:pt x="82" y="278"/>
                  </a:lnTo>
                  <a:lnTo>
                    <a:pt x="72" y="256"/>
                  </a:lnTo>
                  <a:lnTo>
                    <a:pt x="79" y="252"/>
                  </a:lnTo>
                  <a:lnTo>
                    <a:pt x="77" y="241"/>
                  </a:lnTo>
                  <a:lnTo>
                    <a:pt x="83" y="226"/>
                  </a:lnTo>
                  <a:lnTo>
                    <a:pt x="95" y="222"/>
                  </a:lnTo>
                  <a:lnTo>
                    <a:pt x="105" y="200"/>
                  </a:lnTo>
                  <a:lnTo>
                    <a:pt x="118" y="208"/>
                  </a:lnTo>
                  <a:lnTo>
                    <a:pt x="132" y="198"/>
                  </a:lnTo>
                  <a:lnTo>
                    <a:pt x="165" y="158"/>
                  </a:lnTo>
                  <a:lnTo>
                    <a:pt x="168" y="143"/>
                  </a:lnTo>
                  <a:lnTo>
                    <a:pt x="162" y="136"/>
                  </a:lnTo>
                  <a:lnTo>
                    <a:pt x="168" y="121"/>
                  </a:lnTo>
                  <a:lnTo>
                    <a:pt x="166" y="113"/>
                  </a:lnTo>
                  <a:lnTo>
                    <a:pt x="171" y="111"/>
                  </a:lnTo>
                  <a:lnTo>
                    <a:pt x="169" y="86"/>
                  </a:lnTo>
                  <a:lnTo>
                    <a:pt x="178" y="51"/>
                  </a:lnTo>
                  <a:lnTo>
                    <a:pt x="173" y="39"/>
                  </a:lnTo>
                  <a:lnTo>
                    <a:pt x="175" y="28"/>
                  </a:lnTo>
                  <a:lnTo>
                    <a:pt x="163" y="12"/>
                  </a:lnTo>
                  <a:lnTo>
                    <a:pt x="167" y="6"/>
                  </a:lnTo>
                  <a:lnTo>
                    <a:pt x="179" y="0"/>
                  </a:lnTo>
                  <a:lnTo>
                    <a:pt x="179" y="0"/>
                  </a:lnTo>
                  <a:lnTo>
                    <a:pt x="203" y="137"/>
                  </a:lnTo>
                  <a:lnTo>
                    <a:pt x="320" y="115"/>
                  </a:lnTo>
                  <a:lnTo>
                    <a:pt x="333" y="192"/>
                  </a:lnTo>
                  <a:lnTo>
                    <a:pt x="353" y="173"/>
                  </a:lnTo>
                  <a:lnTo>
                    <a:pt x="369" y="145"/>
                  </a:lnTo>
                  <a:lnTo>
                    <a:pt x="375" y="141"/>
                  </a:lnTo>
                  <a:lnTo>
                    <a:pt x="385" y="144"/>
                  </a:lnTo>
                  <a:lnTo>
                    <a:pt x="399" y="124"/>
                  </a:lnTo>
                  <a:lnTo>
                    <a:pt x="401" y="112"/>
                  </a:lnTo>
                  <a:lnTo>
                    <a:pt x="406" y="115"/>
                  </a:lnTo>
                  <a:lnTo>
                    <a:pt x="406" y="121"/>
                  </a:lnTo>
                  <a:lnTo>
                    <a:pt x="426" y="125"/>
                  </a:lnTo>
                  <a:lnTo>
                    <a:pt x="439" y="122"/>
                  </a:lnTo>
                  <a:lnTo>
                    <a:pt x="442" y="117"/>
                  </a:lnTo>
                  <a:lnTo>
                    <a:pt x="438" y="114"/>
                  </a:lnTo>
                  <a:lnTo>
                    <a:pt x="443" y="111"/>
                  </a:lnTo>
                  <a:lnTo>
                    <a:pt x="440" y="107"/>
                  </a:lnTo>
                  <a:lnTo>
                    <a:pt x="456" y="103"/>
                  </a:lnTo>
                  <a:lnTo>
                    <a:pt x="465" y="91"/>
                  </a:lnTo>
                  <a:lnTo>
                    <a:pt x="489" y="100"/>
                  </a:lnTo>
                  <a:lnTo>
                    <a:pt x="506" y="96"/>
                  </a:lnTo>
                  <a:lnTo>
                    <a:pt x="508" y="101"/>
                  </a:lnTo>
                  <a:lnTo>
                    <a:pt x="503" y="104"/>
                  </a:lnTo>
                  <a:lnTo>
                    <a:pt x="507" y="110"/>
                  </a:lnTo>
                  <a:lnTo>
                    <a:pt x="510" y="107"/>
                  </a:lnTo>
                  <a:lnTo>
                    <a:pt x="511" y="112"/>
                  </a:lnTo>
                  <a:lnTo>
                    <a:pt x="517" y="111"/>
                  </a:lnTo>
                  <a:lnTo>
                    <a:pt x="515" y="119"/>
                  </a:lnTo>
                  <a:lnTo>
                    <a:pt x="523" y="122"/>
                  </a:lnTo>
                  <a:lnTo>
                    <a:pt x="526" y="135"/>
                  </a:lnTo>
                  <a:lnTo>
                    <a:pt x="521" y="164"/>
                  </a:lnTo>
                  <a:lnTo>
                    <a:pt x="456" y="129"/>
                  </a:lnTo>
                  <a:lnTo>
                    <a:pt x="454" y="176"/>
                  </a:lnTo>
                  <a:lnTo>
                    <a:pt x="439" y="207"/>
                  </a:lnTo>
                  <a:lnTo>
                    <a:pt x="430" y="217"/>
                  </a:lnTo>
                  <a:lnTo>
                    <a:pt x="425" y="216"/>
                  </a:lnTo>
                  <a:lnTo>
                    <a:pt x="414" y="241"/>
                  </a:lnTo>
                  <a:lnTo>
                    <a:pt x="398" y="234"/>
                  </a:lnTo>
                  <a:lnTo>
                    <a:pt x="377" y="303"/>
                  </a:lnTo>
                  <a:lnTo>
                    <a:pt x="350" y="299"/>
                  </a:lnTo>
                  <a:lnTo>
                    <a:pt x="344" y="287"/>
                  </a:lnTo>
                  <a:lnTo>
                    <a:pt x="331" y="286"/>
                  </a:lnTo>
                  <a:lnTo>
                    <a:pt x="330" y="310"/>
                  </a:lnTo>
                  <a:lnTo>
                    <a:pt x="322" y="329"/>
                  </a:lnTo>
                  <a:lnTo>
                    <a:pt x="323" y="336"/>
                  </a:lnTo>
                  <a:lnTo>
                    <a:pt x="312" y="352"/>
                  </a:lnTo>
                  <a:lnTo>
                    <a:pt x="308" y="378"/>
                  </a:lnTo>
                  <a:lnTo>
                    <a:pt x="282" y="432"/>
                  </a:lnTo>
                  <a:lnTo>
                    <a:pt x="292" y="440"/>
                  </a:lnTo>
                  <a:lnTo>
                    <a:pt x="283" y="450"/>
                  </a:lnTo>
                  <a:lnTo>
                    <a:pt x="288" y="456"/>
                  </a:lnTo>
                  <a:lnTo>
                    <a:pt x="270" y="473"/>
                  </a:lnTo>
                  <a:lnTo>
                    <a:pt x="261" y="469"/>
                  </a:lnTo>
                  <a:lnTo>
                    <a:pt x="237" y="486"/>
                  </a:lnTo>
                  <a:lnTo>
                    <a:pt x="224" y="482"/>
                  </a:lnTo>
                  <a:lnTo>
                    <a:pt x="221" y="487"/>
                  </a:lnTo>
                  <a:lnTo>
                    <a:pt x="225" y="494"/>
                  </a:lnTo>
                  <a:lnTo>
                    <a:pt x="221" y="499"/>
                  </a:lnTo>
                  <a:lnTo>
                    <a:pt x="187" y="516"/>
                  </a:lnTo>
                  <a:lnTo>
                    <a:pt x="167" y="505"/>
                  </a:lnTo>
                  <a:lnTo>
                    <a:pt x="163" y="515"/>
                  </a:lnTo>
                  <a:lnTo>
                    <a:pt x="140" y="529"/>
                  </a:lnTo>
                  <a:lnTo>
                    <a:pt x="113" y="521"/>
                  </a:lnTo>
                  <a:lnTo>
                    <a:pt x="101" y="511"/>
                  </a:lnTo>
                  <a:lnTo>
                    <a:pt x="99" y="501"/>
                  </a:lnTo>
                  <a:lnTo>
                    <a:pt x="91" y="497"/>
                  </a:lnTo>
                  <a:lnTo>
                    <a:pt x="95" y="490"/>
                  </a:lnTo>
                  <a:lnTo>
                    <a:pt x="92" y="487"/>
                  </a:lnTo>
                  <a:lnTo>
                    <a:pt x="72" y="486"/>
                  </a:lnTo>
                  <a:lnTo>
                    <a:pt x="65" y="477"/>
                  </a:lnTo>
                  <a:lnTo>
                    <a:pt x="51" y="472"/>
                  </a:lnTo>
                  <a:lnTo>
                    <a:pt x="46" y="459"/>
                  </a:lnTo>
                  <a:lnTo>
                    <a:pt x="23" y="438"/>
                  </a:lnTo>
                  <a:lnTo>
                    <a:pt x="24" y="430"/>
                  </a:lnTo>
                  <a:lnTo>
                    <a:pt x="0" y="407"/>
                  </a:lnTo>
                  <a:lnTo>
                    <a:pt x="6" y="393"/>
                  </a:lnTo>
                  <a:lnTo>
                    <a:pt x="1" y="36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4" name="Washington" title="Washington"/>
            <p:cNvSpPr>
              <a:spLocks/>
            </p:cNvSpPr>
            <p:nvPr/>
          </p:nvSpPr>
          <p:spPr bwMode="auto">
            <a:xfrm>
              <a:off x="3900716" y="1658063"/>
              <a:ext cx="735013" cy="541338"/>
            </a:xfrm>
            <a:custGeom>
              <a:avLst/>
              <a:gdLst>
                <a:gd name="T0" fmla="*/ 331 w 771"/>
                <a:gd name="T1" fmla="*/ 30 h 568"/>
                <a:gd name="T2" fmla="*/ 688 w 771"/>
                <a:gd name="T3" fmla="*/ 511 h 568"/>
                <a:gd name="T4" fmla="*/ 687 w 771"/>
                <a:gd name="T5" fmla="*/ 553 h 568"/>
                <a:gd name="T6" fmla="*/ 479 w 771"/>
                <a:gd name="T7" fmla="*/ 520 h 568"/>
                <a:gd name="T8" fmla="*/ 418 w 771"/>
                <a:gd name="T9" fmla="*/ 516 h 568"/>
                <a:gd name="T10" fmla="*/ 377 w 771"/>
                <a:gd name="T11" fmla="*/ 521 h 568"/>
                <a:gd name="T12" fmla="*/ 320 w 771"/>
                <a:gd name="T13" fmla="*/ 526 h 568"/>
                <a:gd name="T14" fmla="*/ 248 w 771"/>
                <a:gd name="T15" fmla="*/ 521 h 568"/>
                <a:gd name="T16" fmla="*/ 186 w 771"/>
                <a:gd name="T17" fmla="*/ 489 h 568"/>
                <a:gd name="T18" fmla="*/ 132 w 771"/>
                <a:gd name="T19" fmla="*/ 498 h 568"/>
                <a:gd name="T20" fmla="*/ 95 w 771"/>
                <a:gd name="T21" fmla="*/ 426 h 568"/>
                <a:gd name="T22" fmla="*/ 49 w 771"/>
                <a:gd name="T23" fmla="*/ 359 h 568"/>
                <a:gd name="T24" fmla="*/ 0 w 771"/>
                <a:gd name="T25" fmla="*/ 336 h 568"/>
                <a:gd name="T26" fmla="*/ 15 w 771"/>
                <a:gd name="T27" fmla="*/ 305 h 568"/>
                <a:gd name="T28" fmla="*/ 16 w 771"/>
                <a:gd name="T29" fmla="*/ 327 h 568"/>
                <a:gd name="T30" fmla="*/ 29 w 771"/>
                <a:gd name="T31" fmla="*/ 288 h 568"/>
                <a:gd name="T32" fmla="*/ 21 w 771"/>
                <a:gd name="T33" fmla="*/ 283 h 568"/>
                <a:gd name="T34" fmla="*/ 14 w 771"/>
                <a:gd name="T35" fmla="*/ 273 h 568"/>
                <a:gd name="T36" fmla="*/ 26 w 771"/>
                <a:gd name="T37" fmla="*/ 252 h 568"/>
                <a:gd name="T38" fmla="*/ 28 w 771"/>
                <a:gd name="T39" fmla="*/ 232 h 568"/>
                <a:gd name="T40" fmla="*/ 14 w 771"/>
                <a:gd name="T41" fmla="*/ 238 h 568"/>
                <a:gd name="T42" fmla="*/ 3 w 771"/>
                <a:gd name="T43" fmla="*/ 82 h 568"/>
                <a:gd name="T44" fmla="*/ 10 w 771"/>
                <a:gd name="T45" fmla="*/ 51 h 568"/>
                <a:gd name="T46" fmla="*/ 30 w 771"/>
                <a:gd name="T47" fmla="*/ 30 h 568"/>
                <a:gd name="T48" fmla="*/ 154 w 771"/>
                <a:gd name="T49" fmla="*/ 100 h 568"/>
                <a:gd name="T50" fmla="*/ 196 w 771"/>
                <a:gd name="T51" fmla="*/ 121 h 568"/>
                <a:gd name="T52" fmla="*/ 190 w 771"/>
                <a:gd name="T53" fmla="*/ 151 h 568"/>
                <a:gd name="T54" fmla="*/ 176 w 771"/>
                <a:gd name="T55" fmla="*/ 158 h 568"/>
                <a:gd name="T56" fmla="*/ 139 w 771"/>
                <a:gd name="T57" fmla="*/ 215 h 568"/>
                <a:gd name="T58" fmla="*/ 158 w 771"/>
                <a:gd name="T59" fmla="*/ 207 h 568"/>
                <a:gd name="T60" fmla="*/ 160 w 771"/>
                <a:gd name="T61" fmla="*/ 196 h 568"/>
                <a:gd name="T62" fmla="*/ 202 w 771"/>
                <a:gd name="T63" fmla="*/ 165 h 568"/>
                <a:gd name="T64" fmla="*/ 217 w 771"/>
                <a:gd name="T65" fmla="*/ 167 h 568"/>
                <a:gd name="T66" fmla="*/ 221 w 771"/>
                <a:gd name="T67" fmla="*/ 182 h 568"/>
                <a:gd name="T68" fmla="*/ 236 w 771"/>
                <a:gd name="T69" fmla="*/ 94 h 568"/>
                <a:gd name="T70" fmla="*/ 221 w 771"/>
                <a:gd name="T71" fmla="*/ 73 h 568"/>
                <a:gd name="T72" fmla="*/ 240 w 771"/>
                <a:gd name="T73" fmla="*/ 64 h 568"/>
                <a:gd name="T74" fmla="*/ 251 w 771"/>
                <a:gd name="T75" fmla="*/ 47 h 568"/>
                <a:gd name="T76" fmla="*/ 259 w 771"/>
                <a:gd name="T77" fmla="*/ 51 h 568"/>
                <a:gd name="T78" fmla="*/ 242 w 771"/>
                <a:gd name="T79" fmla="*/ 34 h 568"/>
                <a:gd name="T80" fmla="*/ 221 w 771"/>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1" h="568">
                  <a:moveTo>
                    <a:pt x="331" y="30"/>
                  </a:moveTo>
                  <a:lnTo>
                    <a:pt x="331" y="30"/>
                  </a:lnTo>
                  <a:lnTo>
                    <a:pt x="771" y="135"/>
                  </a:lnTo>
                  <a:lnTo>
                    <a:pt x="688" y="511"/>
                  </a:lnTo>
                  <a:lnTo>
                    <a:pt x="696" y="543"/>
                  </a:lnTo>
                  <a:lnTo>
                    <a:pt x="687" y="553"/>
                  </a:lnTo>
                  <a:lnTo>
                    <a:pt x="693" y="568"/>
                  </a:lnTo>
                  <a:lnTo>
                    <a:pt x="479" y="520"/>
                  </a:lnTo>
                  <a:lnTo>
                    <a:pt x="468" y="525"/>
                  </a:lnTo>
                  <a:lnTo>
                    <a:pt x="418" y="516"/>
                  </a:lnTo>
                  <a:lnTo>
                    <a:pt x="407" y="524"/>
                  </a:lnTo>
                  <a:lnTo>
                    <a:pt x="377" y="521"/>
                  </a:lnTo>
                  <a:lnTo>
                    <a:pt x="346" y="528"/>
                  </a:lnTo>
                  <a:lnTo>
                    <a:pt x="320" y="526"/>
                  </a:lnTo>
                  <a:lnTo>
                    <a:pt x="307" y="515"/>
                  </a:lnTo>
                  <a:lnTo>
                    <a:pt x="248" y="521"/>
                  </a:lnTo>
                  <a:lnTo>
                    <a:pt x="236" y="503"/>
                  </a:lnTo>
                  <a:lnTo>
                    <a:pt x="186" y="489"/>
                  </a:lnTo>
                  <a:lnTo>
                    <a:pt x="164" y="497"/>
                  </a:lnTo>
                  <a:lnTo>
                    <a:pt x="132" y="498"/>
                  </a:lnTo>
                  <a:lnTo>
                    <a:pt x="89" y="472"/>
                  </a:lnTo>
                  <a:lnTo>
                    <a:pt x="95" y="426"/>
                  </a:lnTo>
                  <a:lnTo>
                    <a:pt x="91" y="410"/>
                  </a:lnTo>
                  <a:lnTo>
                    <a:pt x="49" y="359"/>
                  </a:lnTo>
                  <a:lnTo>
                    <a:pt x="10" y="349"/>
                  </a:lnTo>
                  <a:lnTo>
                    <a:pt x="0" y="336"/>
                  </a:lnTo>
                  <a:lnTo>
                    <a:pt x="10" y="296"/>
                  </a:lnTo>
                  <a:lnTo>
                    <a:pt x="15" y="305"/>
                  </a:lnTo>
                  <a:lnTo>
                    <a:pt x="10" y="324"/>
                  </a:lnTo>
                  <a:lnTo>
                    <a:pt x="16" y="327"/>
                  </a:lnTo>
                  <a:lnTo>
                    <a:pt x="20" y="322"/>
                  </a:lnTo>
                  <a:lnTo>
                    <a:pt x="29" y="288"/>
                  </a:lnTo>
                  <a:lnTo>
                    <a:pt x="28" y="283"/>
                  </a:lnTo>
                  <a:lnTo>
                    <a:pt x="21" y="283"/>
                  </a:lnTo>
                  <a:lnTo>
                    <a:pt x="15" y="279"/>
                  </a:lnTo>
                  <a:lnTo>
                    <a:pt x="14" y="273"/>
                  </a:lnTo>
                  <a:lnTo>
                    <a:pt x="17" y="260"/>
                  </a:lnTo>
                  <a:lnTo>
                    <a:pt x="26" y="252"/>
                  </a:lnTo>
                  <a:lnTo>
                    <a:pt x="32" y="242"/>
                  </a:lnTo>
                  <a:lnTo>
                    <a:pt x="28" y="232"/>
                  </a:lnTo>
                  <a:lnTo>
                    <a:pt x="16" y="241"/>
                  </a:lnTo>
                  <a:lnTo>
                    <a:pt x="14" y="238"/>
                  </a:lnTo>
                  <a:lnTo>
                    <a:pt x="16" y="120"/>
                  </a:lnTo>
                  <a:lnTo>
                    <a:pt x="3" y="82"/>
                  </a:lnTo>
                  <a:lnTo>
                    <a:pt x="4" y="68"/>
                  </a:lnTo>
                  <a:lnTo>
                    <a:pt x="10" y="51"/>
                  </a:lnTo>
                  <a:lnTo>
                    <a:pt x="20" y="37"/>
                  </a:lnTo>
                  <a:lnTo>
                    <a:pt x="30" y="30"/>
                  </a:lnTo>
                  <a:lnTo>
                    <a:pt x="129" y="95"/>
                  </a:lnTo>
                  <a:lnTo>
                    <a:pt x="154" y="100"/>
                  </a:lnTo>
                  <a:lnTo>
                    <a:pt x="175" y="118"/>
                  </a:lnTo>
                  <a:lnTo>
                    <a:pt x="196" y="121"/>
                  </a:lnTo>
                  <a:lnTo>
                    <a:pt x="197" y="136"/>
                  </a:lnTo>
                  <a:lnTo>
                    <a:pt x="190" y="151"/>
                  </a:lnTo>
                  <a:lnTo>
                    <a:pt x="186" y="155"/>
                  </a:lnTo>
                  <a:lnTo>
                    <a:pt x="176" y="158"/>
                  </a:lnTo>
                  <a:lnTo>
                    <a:pt x="144" y="194"/>
                  </a:lnTo>
                  <a:lnTo>
                    <a:pt x="139" y="215"/>
                  </a:lnTo>
                  <a:lnTo>
                    <a:pt x="152" y="217"/>
                  </a:lnTo>
                  <a:lnTo>
                    <a:pt x="158" y="207"/>
                  </a:lnTo>
                  <a:lnTo>
                    <a:pt x="153" y="203"/>
                  </a:lnTo>
                  <a:lnTo>
                    <a:pt x="160" y="196"/>
                  </a:lnTo>
                  <a:lnTo>
                    <a:pt x="180" y="187"/>
                  </a:lnTo>
                  <a:lnTo>
                    <a:pt x="202" y="165"/>
                  </a:lnTo>
                  <a:lnTo>
                    <a:pt x="213" y="164"/>
                  </a:lnTo>
                  <a:lnTo>
                    <a:pt x="217" y="167"/>
                  </a:lnTo>
                  <a:lnTo>
                    <a:pt x="220" y="181"/>
                  </a:lnTo>
                  <a:lnTo>
                    <a:pt x="221" y="182"/>
                  </a:lnTo>
                  <a:lnTo>
                    <a:pt x="238" y="131"/>
                  </a:lnTo>
                  <a:lnTo>
                    <a:pt x="236" y="94"/>
                  </a:lnTo>
                  <a:lnTo>
                    <a:pt x="221" y="76"/>
                  </a:lnTo>
                  <a:lnTo>
                    <a:pt x="221" y="73"/>
                  </a:lnTo>
                  <a:lnTo>
                    <a:pt x="229" y="72"/>
                  </a:lnTo>
                  <a:lnTo>
                    <a:pt x="240" y="64"/>
                  </a:lnTo>
                  <a:lnTo>
                    <a:pt x="245" y="48"/>
                  </a:lnTo>
                  <a:lnTo>
                    <a:pt x="251" y="47"/>
                  </a:lnTo>
                  <a:lnTo>
                    <a:pt x="257" y="53"/>
                  </a:lnTo>
                  <a:lnTo>
                    <a:pt x="259" y="51"/>
                  </a:lnTo>
                  <a:lnTo>
                    <a:pt x="256" y="42"/>
                  </a:lnTo>
                  <a:lnTo>
                    <a:pt x="242" y="34"/>
                  </a:lnTo>
                  <a:lnTo>
                    <a:pt x="229" y="30"/>
                  </a:lnTo>
                  <a:lnTo>
                    <a:pt x="221" y="0"/>
                  </a:lnTo>
                  <a:lnTo>
                    <a:pt x="331" y="3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5" name="Virginia" title="Virginia"/>
            <p:cNvSpPr>
              <a:spLocks/>
            </p:cNvSpPr>
            <p:nvPr/>
          </p:nvSpPr>
          <p:spPr bwMode="auto">
            <a:xfrm>
              <a:off x="8025041" y="3139201"/>
              <a:ext cx="873125" cy="490538"/>
            </a:xfrm>
            <a:custGeom>
              <a:avLst/>
              <a:gdLst>
                <a:gd name="T0" fmla="*/ 824 w 916"/>
                <a:gd name="T1" fmla="*/ 368 h 515"/>
                <a:gd name="T2" fmla="*/ 0 w 916"/>
                <a:gd name="T3" fmla="*/ 515 h 515"/>
                <a:gd name="T4" fmla="*/ 69 w 916"/>
                <a:gd name="T5" fmla="*/ 479 h 515"/>
                <a:gd name="T6" fmla="*/ 91 w 916"/>
                <a:gd name="T7" fmla="*/ 455 h 515"/>
                <a:gd name="T8" fmla="*/ 105 w 916"/>
                <a:gd name="T9" fmla="*/ 432 h 515"/>
                <a:gd name="T10" fmla="*/ 181 w 916"/>
                <a:gd name="T11" fmla="*/ 358 h 515"/>
                <a:gd name="T12" fmla="*/ 180 w 916"/>
                <a:gd name="T13" fmla="*/ 368 h 515"/>
                <a:gd name="T14" fmla="*/ 190 w 916"/>
                <a:gd name="T15" fmla="*/ 382 h 515"/>
                <a:gd name="T16" fmla="*/ 229 w 916"/>
                <a:gd name="T17" fmla="*/ 400 h 515"/>
                <a:gd name="T18" fmla="*/ 256 w 916"/>
                <a:gd name="T19" fmla="*/ 376 h 515"/>
                <a:gd name="T20" fmla="*/ 310 w 916"/>
                <a:gd name="T21" fmla="*/ 370 h 515"/>
                <a:gd name="T22" fmla="*/ 310 w 916"/>
                <a:gd name="T23" fmla="*/ 358 h 515"/>
                <a:gd name="T24" fmla="*/ 326 w 916"/>
                <a:gd name="T25" fmla="*/ 357 h 515"/>
                <a:gd name="T26" fmla="*/ 359 w 916"/>
                <a:gd name="T27" fmla="*/ 344 h 515"/>
                <a:gd name="T28" fmla="*/ 372 w 916"/>
                <a:gd name="T29" fmla="*/ 321 h 515"/>
                <a:gd name="T30" fmla="*/ 371 w 916"/>
                <a:gd name="T31" fmla="*/ 303 h 515"/>
                <a:gd name="T32" fmla="*/ 401 w 916"/>
                <a:gd name="T33" fmla="*/ 223 h 515"/>
                <a:gd name="T34" fmla="*/ 411 w 916"/>
                <a:gd name="T35" fmla="*/ 200 h 515"/>
                <a:gd name="T36" fmla="*/ 420 w 916"/>
                <a:gd name="T37" fmla="*/ 157 h 515"/>
                <a:gd name="T38" fmla="*/ 439 w 916"/>
                <a:gd name="T39" fmla="*/ 170 h 515"/>
                <a:gd name="T40" fmla="*/ 487 w 916"/>
                <a:gd name="T41" fmla="*/ 105 h 515"/>
                <a:gd name="T42" fmla="*/ 514 w 916"/>
                <a:gd name="T43" fmla="*/ 87 h 515"/>
                <a:gd name="T44" fmla="*/ 528 w 916"/>
                <a:gd name="T45" fmla="*/ 78 h 515"/>
                <a:gd name="T46" fmla="*/ 545 w 916"/>
                <a:gd name="T47" fmla="*/ 0 h 515"/>
                <a:gd name="T48" fmla="*/ 615 w 916"/>
                <a:gd name="T49" fmla="*/ 6 h 515"/>
                <a:gd name="T50" fmla="*/ 649 w 916"/>
                <a:gd name="T51" fmla="*/ 14 h 515"/>
                <a:gd name="T52" fmla="*/ 656 w 916"/>
                <a:gd name="T53" fmla="*/ 36 h 515"/>
                <a:gd name="T54" fmla="*/ 684 w 916"/>
                <a:gd name="T55" fmla="*/ 45 h 515"/>
                <a:gd name="T56" fmla="*/ 704 w 916"/>
                <a:gd name="T57" fmla="*/ 52 h 515"/>
                <a:gd name="T58" fmla="*/ 709 w 916"/>
                <a:gd name="T59" fmla="*/ 58 h 515"/>
                <a:gd name="T60" fmla="*/ 704 w 916"/>
                <a:gd name="T61" fmla="*/ 82 h 515"/>
                <a:gd name="T62" fmla="*/ 696 w 916"/>
                <a:gd name="T63" fmla="*/ 105 h 515"/>
                <a:gd name="T64" fmla="*/ 695 w 916"/>
                <a:gd name="T65" fmla="*/ 125 h 515"/>
                <a:gd name="T66" fmla="*/ 737 w 916"/>
                <a:gd name="T67" fmla="*/ 140 h 515"/>
                <a:gd name="T68" fmla="*/ 813 w 916"/>
                <a:gd name="T69" fmla="*/ 163 h 515"/>
                <a:gd name="T70" fmla="*/ 831 w 916"/>
                <a:gd name="T71" fmla="*/ 189 h 515"/>
                <a:gd name="T72" fmla="*/ 823 w 916"/>
                <a:gd name="T73" fmla="*/ 220 h 515"/>
                <a:gd name="T74" fmla="*/ 841 w 916"/>
                <a:gd name="T75" fmla="*/ 243 h 515"/>
                <a:gd name="T76" fmla="*/ 845 w 916"/>
                <a:gd name="T77" fmla="*/ 260 h 515"/>
                <a:gd name="T78" fmla="*/ 839 w 916"/>
                <a:gd name="T79" fmla="*/ 275 h 515"/>
                <a:gd name="T80" fmla="*/ 858 w 916"/>
                <a:gd name="T81" fmla="*/ 290 h 515"/>
                <a:gd name="T82" fmla="*/ 854 w 916"/>
                <a:gd name="T83" fmla="*/ 304 h 515"/>
                <a:gd name="T84" fmla="*/ 834 w 916"/>
                <a:gd name="T85" fmla="*/ 320 h 515"/>
                <a:gd name="T86" fmla="*/ 860 w 916"/>
                <a:gd name="T87" fmla="*/ 327 h 515"/>
                <a:gd name="T88" fmla="*/ 869 w 916"/>
                <a:gd name="T89" fmla="*/ 318 h 515"/>
                <a:gd name="T90" fmla="*/ 916 w 916"/>
                <a:gd name="T91" fmla="*/ 34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6" h="515">
                  <a:moveTo>
                    <a:pt x="824" y="368"/>
                  </a:moveTo>
                  <a:lnTo>
                    <a:pt x="824" y="368"/>
                  </a:lnTo>
                  <a:lnTo>
                    <a:pt x="238" y="479"/>
                  </a:lnTo>
                  <a:lnTo>
                    <a:pt x="0" y="515"/>
                  </a:lnTo>
                  <a:lnTo>
                    <a:pt x="63" y="496"/>
                  </a:lnTo>
                  <a:lnTo>
                    <a:pt x="69" y="479"/>
                  </a:lnTo>
                  <a:lnTo>
                    <a:pt x="91" y="468"/>
                  </a:lnTo>
                  <a:lnTo>
                    <a:pt x="91" y="455"/>
                  </a:lnTo>
                  <a:lnTo>
                    <a:pt x="106" y="444"/>
                  </a:lnTo>
                  <a:lnTo>
                    <a:pt x="105" y="432"/>
                  </a:lnTo>
                  <a:lnTo>
                    <a:pt x="181" y="357"/>
                  </a:lnTo>
                  <a:lnTo>
                    <a:pt x="181" y="358"/>
                  </a:lnTo>
                  <a:lnTo>
                    <a:pt x="184" y="361"/>
                  </a:lnTo>
                  <a:lnTo>
                    <a:pt x="180" y="368"/>
                  </a:lnTo>
                  <a:lnTo>
                    <a:pt x="188" y="372"/>
                  </a:lnTo>
                  <a:lnTo>
                    <a:pt x="190" y="382"/>
                  </a:lnTo>
                  <a:lnTo>
                    <a:pt x="202" y="392"/>
                  </a:lnTo>
                  <a:lnTo>
                    <a:pt x="229" y="400"/>
                  </a:lnTo>
                  <a:lnTo>
                    <a:pt x="252" y="386"/>
                  </a:lnTo>
                  <a:lnTo>
                    <a:pt x="256" y="376"/>
                  </a:lnTo>
                  <a:lnTo>
                    <a:pt x="276" y="387"/>
                  </a:lnTo>
                  <a:lnTo>
                    <a:pt x="310" y="370"/>
                  </a:lnTo>
                  <a:lnTo>
                    <a:pt x="314" y="365"/>
                  </a:lnTo>
                  <a:lnTo>
                    <a:pt x="310" y="358"/>
                  </a:lnTo>
                  <a:lnTo>
                    <a:pt x="313" y="353"/>
                  </a:lnTo>
                  <a:lnTo>
                    <a:pt x="326" y="357"/>
                  </a:lnTo>
                  <a:lnTo>
                    <a:pt x="350" y="340"/>
                  </a:lnTo>
                  <a:lnTo>
                    <a:pt x="359" y="344"/>
                  </a:lnTo>
                  <a:lnTo>
                    <a:pt x="377" y="327"/>
                  </a:lnTo>
                  <a:lnTo>
                    <a:pt x="372" y="321"/>
                  </a:lnTo>
                  <a:lnTo>
                    <a:pt x="381" y="311"/>
                  </a:lnTo>
                  <a:lnTo>
                    <a:pt x="371" y="303"/>
                  </a:lnTo>
                  <a:lnTo>
                    <a:pt x="397" y="249"/>
                  </a:lnTo>
                  <a:lnTo>
                    <a:pt x="401" y="223"/>
                  </a:lnTo>
                  <a:lnTo>
                    <a:pt x="412" y="207"/>
                  </a:lnTo>
                  <a:lnTo>
                    <a:pt x="411" y="200"/>
                  </a:lnTo>
                  <a:lnTo>
                    <a:pt x="419" y="181"/>
                  </a:lnTo>
                  <a:lnTo>
                    <a:pt x="420" y="157"/>
                  </a:lnTo>
                  <a:lnTo>
                    <a:pt x="433" y="158"/>
                  </a:lnTo>
                  <a:lnTo>
                    <a:pt x="439" y="170"/>
                  </a:lnTo>
                  <a:lnTo>
                    <a:pt x="466" y="174"/>
                  </a:lnTo>
                  <a:lnTo>
                    <a:pt x="487" y="105"/>
                  </a:lnTo>
                  <a:lnTo>
                    <a:pt x="503" y="112"/>
                  </a:lnTo>
                  <a:lnTo>
                    <a:pt x="514" y="87"/>
                  </a:lnTo>
                  <a:lnTo>
                    <a:pt x="519" y="88"/>
                  </a:lnTo>
                  <a:lnTo>
                    <a:pt x="528" y="78"/>
                  </a:lnTo>
                  <a:lnTo>
                    <a:pt x="543" y="47"/>
                  </a:lnTo>
                  <a:lnTo>
                    <a:pt x="545" y="0"/>
                  </a:lnTo>
                  <a:lnTo>
                    <a:pt x="610" y="35"/>
                  </a:lnTo>
                  <a:lnTo>
                    <a:pt x="615" y="6"/>
                  </a:lnTo>
                  <a:lnTo>
                    <a:pt x="637" y="6"/>
                  </a:lnTo>
                  <a:lnTo>
                    <a:pt x="649" y="14"/>
                  </a:lnTo>
                  <a:lnTo>
                    <a:pt x="646" y="28"/>
                  </a:lnTo>
                  <a:lnTo>
                    <a:pt x="656" y="36"/>
                  </a:lnTo>
                  <a:lnTo>
                    <a:pt x="676" y="37"/>
                  </a:lnTo>
                  <a:lnTo>
                    <a:pt x="684" y="45"/>
                  </a:lnTo>
                  <a:lnTo>
                    <a:pt x="696" y="48"/>
                  </a:lnTo>
                  <a:lnTo>
                    <a:pt x="704" y="52"/>
                  </a:lnTo>
                  <a:lnTo>
                    <a:pt x="704" y="52"/>
                  </a:lnTo>
                  <a:lnTo>
                    <a:pt x="709" y="58"/>
                  </a:lnTo>
                  <a:lnTo>
                    <a:pt x="712" y="77"/>
                  </a:lnTo>
                  <a:lnTo>
                    <a:pt x="704" y="82"/>
                  </a:lnTo>
                  <a:lnTo>
                    <a:pt x="704" y="99"/>
                  </a:lnTo>
                  <a:lnTo>
                    <a:pt x="696" y="105"/>
                  </a:lnTo>
                  <a:lnTo>
                    <a:pt x="693" y="119"/>
                  </a:lnTo>
                  <a:lnTo>
                    <a:pt x="695" y="125"/>
                  </a:lnTo>
                  <a:lnTo>
                    <a:pt x="699" y="130"/>
                  </a:lnTo>
                  <a:lnTo>
                    <a:pt x="737" y="140"/>
                  </a:lnTo>
                  <a:lnTo>
                    <a:pt x="761" y="155"/>
                  </a:lnTo>
                  <a:lnTo>
                    <a:pt x="813" y="163"/>
                  </a:lnTo>
                  <a:lnTo>
                    <a:pt x="827" y="176"/>
                  </a:lnTo>
                  <a:lnTo>
                    <a:pt x="831" y="189"/>
                  </a:lnTo>
                  <a:lnTo>
                    <a:pt x="831" y="216"/>
                  </a:lnTo>
                  <a:lnTo>
                    <a:pt x="823" y="220"/>
                  </a:lnTo>
                  <a:lnTo>
                    <a:pt x="830" y="238"/>
                  </a:lnTo>
                  <a:lnTo>
                    <a:pt x="841" y="243"/>
                  </a:lnTo>
                  <a:lnTo>
                    <a:pt x="853" y="259"/>
                  </a:lnTo>
                  <a:lnTo>
                    <a:pt x="845" y="260"/>
                  </a:lnTo>
                  <a:lnTo>
                    <a:pt x="838" y="266"/>
                  </a:lnTo>
                  <a:lnTo>
                    <a:pt x="839" y="275"/>
                  </a:lnTo>
                  <a:lnTo>
                    <a:pt x="846" y="286"/>
                  </a:lnTo>
                  <a:lnTo>
                    <a:pt x="858" y="290"/>
                  </a:lnTo>
                  <a:lnTo>
                    <a:pt x="863" y="298"/>
                  </a:lnTo>
                  <a:lnTo>
                    <a:pt x="854" y="304"/>
                  </a:lnTo>
                  <a:lnTo>
                    <a:pt x="834" y="309"/>
                  </a:lnTo>
                  <a:lnTo>
                    <a:pt x="834" y="320"/>
                  </a:lnTo>
                  <a:lnTo>
                    <a:pt x="847" y="326"/>
                  </a:lnTo>
                  <a:lnTo>
                    <a:pt x="860" y="327"/>
                  </a:lnTo>
                  <a:lnTo>
                    <a:pt x="864" y="320"/>
                  </a:lnTo>
                  <a:lnTo>
                    <a:pt x="869" y="318"/>
                  </a:lnTo>
                  <a:lnTo>
                    <a:pt x="907" y="319"/>
                  </a:lnTo>
                  <a:lnTo>
                    <a:pt x="916" y="347"/>
                  </a:lnTo>
                  <a:lnTo>
                    <a:pt x="824" y="36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6" name="Vermont" title="Vermont"/>
            <p:cNvSpPr>
              <a:spLocks/>
            </p:cNvSpPr>
            <p:nvPr/>
          </p:nvSpPr>
          <p:spPr bwMode="auto">
            <a:xfrm>
              <a:off x="8879116" y="2208926"/>
              <a:ext cx="190500" cy="354013"/>
            </a:xfrm>
            <a:custGeom>
              <a:avLst/>
              <a:gdLst>
                <a:gd name="T0" fmla="*/ 176 w 199"/>
                <a:gd name="T1" fmla="*/ 349 h 371"/>
                <a:gd name="T2" fmla="*/ 176 w 199"/>
                <a:gd name="T3" fmla="*/ 349 h 371"/>
                <a:gd name="T4" fmla="*/ 161 w 199"/>
                <a:gd name="T5" fmla="*/ 333 h 371"/>
                <a:gd name="T6" fmla="*/ 166 w 199"/>
                <a:gd name="T7" fmla="*/ 310 h 371"/>
                <a:gd name="T8" fmla="*/ 152 w 199"/>
                <a:gd name="T9" fmla="*/ 231 h 371"/>
                <a:gd name="T10" fmla="*/ 167 w 199"/>
                <a:gd name="T11" fmla="*/ 161 h 371"/>
                <a:gd name="T12" fmla="*/ 161 w 199"/>
                <a:gd name="T13" fmla="*/ 110 h 371"/>
                <a:gd name="T14" fmla="*/ 178 w 199"/>
                <a:gd name="T15" fmla="*/ 99 h 371"/>
                <a:gd name="T16" fmla="*/ 198 w 199"/>
                <a:gd name="T17" fmla="*/ 67 h 371"/>
                <a:gd name="T18" fmla="*/ 199 w 199"/>
                <a:gd name="T19" fmla="*/ 56 h 371"/>
                <a:gd name="T20" fmla="*/ 184 w 199"/>
                <a:gd name="T21" fmla="*/ 36 h 371"/>
                <a:gd name="T22" fmla="*/ 191 w 199"/>
                <a:gd name="T23" fmla="*/ 11 h 371"/>
                <a:gd name="T24" fmla="*/ 185 w 199"/>
                <a:gd name="T25" fmla="*/ 0 h 371"/>
                <a:gd name="T26" fmla="*/ 0 w 199"/>
                <a:gd name="T27" fmla="*/ 50 h 371"/>
                <a:gd name="T28" fmla="*/ 4 w 199"/>
                <a:gd name="T29" fmla="*/ 60 h 371"/>
                <a:gd name="T30" fmla="*/ 2 w 199"/>
                <a:gd name="T31" fmla="*/ 69 h 371"/>
                <a:gd name="T32" fmla="*/ 9 w 199"/>
                <a:gd name="T33" fmla="*/ 77 h 371"/>
                <a:gd name="T34" fmla="*/ 11 w 199"/>
                <a:gd name="T35" fmla="*/ 103 h 371"/>
                <a:gd name="T36" fmla="*/ 26 w 199"/>
                <a:gd name="T37" fmla="*/ 124 h 371"/>
                <a:gd name="T38" fmla="*/ 25 w 199"/>
                <a:gd name="T39" fmla="*/ 137 h 371"/>
                <a:gd name="T40" fmla="*/ 30 w 199"/>
                <a:gd name="T41" fmla="*/ 153 h 371"/>
                <a:gd name="T42" fmla="*/ 26 w 199"/>
                <a:gd name="T43" fmla="*/ 162 h 371"/>
                <a:gd name="T44" fmla="*/ 25 w 199"/>
                <a:gd name="T45" fmla="*/ 185 h 371"/>
                <a:gd name="T46" fmla="*/ 44 w 199"/>
                <a:gd name="T47" fmla="*/ 228 h 371"/>
                <a:gd name="T48" fmla="*/ 42 w 199"/>
                <a:gd name="T49" fmla="*/ 245 h 371"/>
                <a:gd name="T50" fmla="*/ 46 w 199"/>
                <a:gd name="T51" fmla="*/ 254 h 371"/>
                <a:gd name="T52" fmla="*/ 54 w 199"/>
                <a:gd name="T53" fmla="*/ 244 h 371"/>
                <a:gd name="T54" fmla="*/ 64 w 199"/>
                <a:gd name="T55" fmla="*/ 254 h 371"/>
                <a:gd name="T56" fmla="*/ 86 w 199"/>
                <a:gd name="T57" fmla="*/ 359 h 371"/>
                <a:gd name="T58" fmla="*/ 93 w 199"/>
                <a:gd name="T59" fmla="*/ 371 h 371"/>
                <a:gd name="T60" fmla="*/ 176 w 199"/>
                <a:gd name="T61" fmla="*/ 3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371">
                  <a:moveTo>
                    <a:pt x="176" y="349"/>
                  </a:moveTo>
                  <a:lnTo>
                    <a:pt x="176" y="349"/>
                  </a:lnTo>
                  <a:lnTo>
                    <a:pt x="161" y="333"/>
                  </a:lnTo>
                  <a:lnTo>
                    <a:pt x="166" y="310"/>
                  </a:lnTo>
                  <a:lnTo>
                    <a:pt x="152" y="231"/>
                  </a:lnTo>
                  <a:lnTo>
                    <a:pt x="167" y="161"/>
                  </a:lnTo>
                  <a:lnTo>
                    <a:pt x="161" y="110"/>
                  </a:lnTo>
                  <a:lnTo>
                    <a:pt x="178" y="99"/>
                  </a:lnTo>
                  <a:lnTo>
                    <a:pt x="198" y="67"/>
                  </a:lnTo>
                  <a:lnTo>
                    <a:pt x="199" y="56"/>
                  </a:lnTo>
                  <a:lnTo>
                    <a:pt x="184" y="36"/>
                  </a:lnTo>
                  <a:lnTo>
                    <a:pt x="191" y="11"/>
                  </a:lnTo>
                  <a:lnTo>
                    <a:pt x="185" y="0"/>
                  </a:lnTo>
                  <a:lnTo>
                    <a:pt x="0" y="50"/>
                  </a:lnTo>
                  <a:lnTo>
                    <a:pt x="4" y="60"/>
                  </a:lnTo>
                  <a:lnTo>
                    <a:pt x="2" y="69"/>
                  </a:lnTo>
                  <a:lnTo>
                    <a:pt x="9" y="77"/>
                  </a:lnTo>
                  <a:lnTo>
                    <a:pt x="11" y="103"/>
                  </a:lnTo>
                  <a:lnTo>
                    <a:pt x="26" y="124"/>
                  </a:lnTo>
                  <a:lnTo>
                    <a:pt x="25" y="137"/>
                  </a:lnTo>
                  <a:lnTo>
                    <a:pt x="30" y="153"/>
                  </a:lnTo>
                  <a:lnTo>
                    <a:pt x="26" y="162"/>
                  </a:lnTo>
                  <a:lnTo>
                    <a:pt x="25" y="185"/>
                  </a:lnTo>
                  <a:lnTo>
                    <a:pt x="44" y="228"/>
                  </a:lnTo>
                  <a:lnTo>
                    <a:pt x="42" y="245"/>
                  </a:lnTo>
                  <a:lnTo>
                    <a:pt x="46" y="254"/>
                  </a:lnTo>
                  <a:lnTo>
                    <a:pt x="54" y="244"/>
                  </a:lnTo>
                  <a:lnTo>
                    <a:pt x="64" y="254"/>
                  </a:lnTo>
                  <a:lnTo>
                    <a:pt x="86" y="359"/>
                  </a:lnTo>
                  <a:lnTo>
                    <a:pt x="93" y="371"/>
                  </a:lnTo>
                  <a:lnTo>
                    <a:pt x="176" y="34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7" name="Utah" title="Utah"/>
            <p:cNvSpPr>
              <a:spLocks/>
            </p:cNvSpPr>
            <p:nvPr/>
          </p:nvSpPr>
          <p:spPr bwMode="auto">
            <a:xfrm>
              <a:off x="4610329" y="2813763"/>
              <a:ext cx="628650" cy="788988"/>
            </a:xfrm>
            <a:custGeom>
              <a:avLst/>
              <a:gdLst>
                <a:gd name="T0" fmla="*/ 202 w 659"/>
                <a:gd name="T1" fmla="*/ 12 h 826"/>
                <a:gd name="T2" fmla="*/ 202 w 659"/>
                <a:gd name="T3" fmla="*/ 12 h 826"/>
                <a:gd name="T4" fmla="*/ 459 w 659"/>
                <a:gd name="T5" fmla="*/ 54 h 826"/>
                <a:gd name="T6" fmla="*/ 437 w 659"/>
                <a:gd name="T7" fmla="*/ 202 h 826"/>
                <a:gd name="T8" fmla="*/ 659 w 659"/>
                <a:gd name="T9" fmla="*/ 233 h 826"/>
                <a:gd name="T10" fmla="*/ 583 w 659"/>
                <a:gd name="T11" fmla="*/ 826 h 826"/>
                <a:gd name="T12" fmla="*/ 0 w 659"/>
                <a:gd name="T13" fmla="*/ 736 h 826"/>
                <a:gd name="T14" fmla="*/ 134 w 659"/>
                <a:gd name="T15" fmla="*/ 0 h 826"/>
                <a:gd name="T16" fmla="*/ 202 w 659"/>
                <a:gd name="T17" fmla="*/ 1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826">
                  <a:moveTo>
                    <a:pt x="202" y="12"/>
                  </a:moveTo>
                  <a:lnTo>
                    <a:pt x="202" y="12"/>
                  </a:lnTo>
                  <a:lnTo>
                    <a:pt x="459" y="54"/>
                  </a:lnTo>
                  <a:lnTo>
                    <a:pt x="437" y="202"/>
                  </a:lnTo>
                  <a:lnTo>
                    <a:pt x="659" y="233"/>
                  </a:lnTo>
                  <a:lnTo>
                    <a:pt x="583" y="826"/>
                  </a:lnTo>
                  <a:lnTo>
                    <a:pt x="0" y="736"/>
                  </a:lnTo>
                  <a:lnTo>
                    <a:pt x="134" y="0"/>
                  </a:lnTo>
                  <a:lnTo>
                    <a:pt x="202" y="1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8" name="Texas" title="Texas"/>
            <p:cNvSpPr>
              <a:spLocks/>
            </p:cNvSpPr>
            <p:nvPr/>
          </p:nvSpPr>
          <p:spPr bwMode="auto">
            <a:xfrm>
              <a:off x="5361216" y="3740863"/>
              <a:ext cx="1584325" cy="1531938"/>
            </a:xfrm>
            <a:custGeom>
              <a:avLst/>
              <a:gdLst>
                <a:gd name="T0" fmla="*/ 37 w 1661"/>
                <a:gd name="T1" fmla="*/ 681 h 1605"/>
                <a:gd name="T2" fmla="*/ 96 w 1661"/>
                <a:gd name="T3" fmla="*/ 759 h 1605"/>
                <a:gd name="T4" fmla="*/ 256 w 1661"/>
                <a:gd name="T5" fmla="*/ 1022 h 1605"/>
                <a:gd name="T6" fmla="*/ 477 w 1661"/>
                <a:gd name="T7" fmla="*/ 1005 h 1605"/>
                <a:gd name="T8" fmla="*/ 635 w 1661"/>
                <a:gd name="T9" fmla="*/ 1006 h 1605"/>
                <a:gd name="T10" fmla="*/ 809 w 1661"/>
                <a:gd name="T11" fmla="*/ 1267 h 1605"/>
                <a:gd name="T12" fmla="*/ 903 w 1661"/>
                <a:gd name="T13" fmla="*/ 1458 h 1605"/>
                <a:gd name="T14" fmla="*/ 1019 w 1661"/>
                <a:gd name="T15" fmla="*/ 1552 h 1605"/>
                <a:gd name="T16" fmla="*/ 1167 w 1661"/>
                <a:gd name="T17" fmla="*/ 1601 h 1605"/>
                <a:gd name="T18" fmla="*/ 1201 w 1661"/>
                <a:gd name="T19" fmla="*/ 1591 h 1605"/>
                <a:gd name="T20" fmla="*/ 1165 w 1661"/>
                <a:gd name="T21" fmla="*/ 1457 h 1605"/>
                <a:gd name="T22" fmla="*/ 1174 w 1661"/>
                <a:gd name="T23" fmla="*/ 1417 h 1605"/>
                <a:gd name="T24" fmla="*/ 1155 w 1661"/>
                <a:gd name="T25" fmla="*/ 1400 h 1605"/>
                <a:gd name="T26" fmla="*/ 1191 w 1661"/>
                <a:gd name="T27" fmla="*/ 1398 h 1605"/>
                <a:gd name="T28" fmla="*/ 1217 w 1661"/>
                <a:gd name="T29" fmla="*/ 1319 h 1605"/>
                <a:gd name="T30" fmla="*/ 1214 w 1661"/>
                <a:gd name="T31" fmla="*/ 1293 h 1605"/>
                <a:gd name="T32" fmla="*/ 1247 w 1661"/>
                <a:gd name="T33" fmla="*/ 1269 h 1605"/>
                <a:gd name="T34" fmla="*/ 1268 w 1661"/>
                <a:gd name="T35" fmla="*/ 1239 h 1605"/>
                <a:gd name="T36" fmla="*/ 1302 w 1661"/>
                <a:gd name="T37" fmla="*/ 1221 h 1605"/>
                <a:gd name="T38" fmla="*/ 1292 w 1661"/>
                <a:gd name="T39" fmla="*/ 1191 h 1605"/>
                <a:gd name="T40" fmla="*/ 1314 w 1661"/>
                <a:gd name="T41" fmla="*/ 1202 h 1605"/>
                <a:gd name="T42" fmla="*/ 1322 w 1661"/>
                <a:gd name="T43" fmla="*/ 1188 h 1605"/>
                <a:gd name="T44" fmla="*/ 1339 w 1661"/>
                <a:gd name="T45" fmla="*/ 1196 h 1605"/>
                <a:gd name="T46" fmla="*/ 1351 w 1661"/>
                <a:gd name="T47" fmla="*/ 1204 h 1605"/>
                <a:gd name="T48" fmla="*/ 1393 w 1661"/>
                <a:gd name="T49" fmla="*/ 1196 h 1605"/>
                <a:gd name="T50" fmla="*/ 1340 w 1661"/>
                <a:gd name="T51" fmla="*/ 1229 h 1605"/>
                <a:gd name="T52" fmla="*/ 1484 w 1661"/>
                <a:gd name="T53" fmla="*/ 1032 h 1605"/>
                <a:gd name="T54" fmla="*/ 1504 w 1661"/>
                <a:gd name="T55" fmla="*/ 1021 h 1605"/>
                <a:gd name="T56" fmla="*/ 1519 w 1661"/>
                <a:gd name="T57" fmla="*/ 1059 h 1605"/>
                <a:gd name="T58" fmla="*/ 1583 w 1661"/>
                <a:gd name="T59" fmla="*/ 1032 h 1605"/>
                <a:gd name="T60" fmla="*/ 1624 w 1661"/>
                <a:gd name="T61" fmla="*/ 1003 h 1605"/>
                <a:gd name="T62" fmla="*/ 1642 w 1661"/>
                <a:gd name="T63" fmla="*/ 964 h 1605"/>
                <a:gd name="T64" fmla="*/ 1640 w 1661"/>
                <a:gd name="T65" fmla="*/ 918 h 1605"/>
                <a:gd name="T66" fmla="*/ 1654 w 1661"/>
                <a:gd name="T67" fmla="*/ 852 h 1605"/>
                <a:gd name="T68" fmla="*/ 1661 w 1661"/>
                <a:gd name="T69" fmla="*/ 831 h 1605"/>
                <a:gd name="T70" fmla="*/ 1653 w 1661"/>
                <a:gd name="T71" fmla="*/ 808 h 1605"/>
                <a:gd name="T72" fmla="*/ 1638 w 1661"/>
                <a:gd name="T73" fmla="*/ 789 h 1605"/>
                <a:gd name="T74" fmla="*/ 1632 w 1661"/>
                <a:gd name="T75" fmla="*/ 760 h 1605"/>
                <a:gd name="T76" fmla="*/ 1615 w 1661"/>
                <a:gd name="T77" fmla="*/ 720 h 1605"/>
                <a:gd name="T78" fmla="*/ 1564 w 1661"/>
                <a:gd name="T79" fmla="*/ 453 h 1605"/>
                <a:gd name="T80" fmla="*/ 1478 w 1661"/>
                <a:gd name="T81" fmla="*/ 430 h 1605"/>
                <a:gd name="T82" fmla="*/ 1421 w 1661"/>
                <a:gd name="T83" fmla="*/ 415 h 1605"/>
                <a:gd name="T84" fmla="*/ 1368 w 1661"/>
                <a:gd name="T85" fmla="*/ 412 h 1605"/>
                <a:gd name="T86" fmla="*/ 1322 w 1661"/>
                <a:gd name="T87" fmla="*/ 423 h 1605"/>
                <a:gd name="T88" fmla="*/ 1301 w 1661"/>
                <a:gd name="T89" fmla="*/ 442 h 1605"/>
                <a:gd name="T90" fmla="*/ 1243 w 1661"/>
                <a:gd name="T91" fmla="*/ 408 h 1605"/>
                <a:gd name="T92" fmla="*/ 1200 w 1661"/>
                <a:gd name="T93" fmla="*/ 438 h 1605"/>
                <a:gd name="T94" fmla="*/ 1164 w 1661"/>
                <a:gd name="T95" fmla="*/ 424 h 1605"/>
                <a:gd name="T96" fmla="*/ 1143 w 1661"/>
                <a:gd name="T97" fmla="*/ 401 h 1605"/>
                <a:gd name="T98" fmla="*/ 1098 w 1661"/>
                <a:gd name="T99" fmla="*/ 412 h 1605"/>
                <a:gd name="T100" fmla="*/ 1081 w 1661"/>
                <a:gd name="T101" fmla="*/ 374 h 1605"/>
                <a:gd name="T102" fmla="*/ 1021 w 1661"/>
                <a:gd name="T103" fmla="*/ 371 h 1605"/>
                <a:gd name="T104" fmla="*/ 950 w 1661"/>
                <a:gd name="T105" fmla="*/ 362 h 1605"/>
                <a:gd name="T106" fmla="*/ 921 w 1661"/>
                <a:gd name="T107" fmla="*/ 337 h 1605"/>
                <a:gd name="T108" fmla="*/ 865 w 1661"/>
                <a:gd name="T109" fmla="*/ 308 h 1605"/>
                <a:gd name="T110" fmla="*/ 496 w 1661"/>
                <a:gd name="T111" fmla="*/ 0 h 1605"/>
                <a:gd name="T112" fmla="*/ 6 w 1661"/>
                <a:gd name="T113" fmla="*/ 659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61" h="1605">
                  <a:moveTo>
                    <a:pt x="6" y="659"/>
                  </a:moveTo>
                  <a:lnTo>
                    <a:pt x="6" y="659"/>
                  </a:lnTo>
                  <a:lnTo>
                    <a:pt x="37" y="681"/>
                  </a:lnTo>
                  <a:lnTo>
                    <a:pt x="51" y="712"/>
                  </a:lnTo>
                  <a:lnTo>
                    <a:pt x="79" y="728"/>
                  </a:lnTo>
                  <a:lnTo>
                    <a:pt x="96" y="759"/>
                  </a:lnTo>
                  <a:lnTo>
                    <a:pt x="202" y="856"/>
                  </a:lnTo>
                  <a:lnTo>
                    <a:pt x="225" y="975"/>
                  </a:lnTo>
                  <a:lnTo>
                    <a:pt x="256" y="1022"/>
                  </a:lnTo>
                  <a:lnTo>
                    <a:pt x="352" y="1106"/>
                  </a:lnTo>
                  <a:lnTo>
                    <a:pt x="406" y="1119"/>
                  </a:lnTo>
                  <a:lnTo>
                    <a:pt x="477" y="1005"/>
                  </a:lnTo>
                  <a:lnTo>
                    <a:pt x="503" y="996"/>
                  </a:lnTo>
                  <a:lnTo>
                    <a:pt x="529" y="1004"/>
                  </a:lnTo>
                  <a:lnTo>
                    <a:pt x="635" y="1006"/>
                  </a:lnTo>
                  <a:lnTo>
                    <a:pt x="729" y="1113"/>
                  </a:lnTo>
                  <a:lnTo>
                    <a:pt x="771" y="1224"/>
                  </a:lnTo>
                  <a:lnTo>
                    <a:pt x="809" y="1267"/>
                  </a:lnTo>
                  <a:lnTo>
                    <a:pt x="829" y="1312"/>
                  </a:lnTo>
                  <a:lnTo>
                    <a:pt x="870" y="1342"/>
                  </a:lnTo>
                  <a:lnTo>
                    <a:pt x="903" y="1458"/>
                  </a:lnTo>
                  <a:lnTo>
                    <a:pt x="944" y="1520"/>
                  </a:lnTo>
                  <a:lnTo>
                    <a:pt x="984" y="1548"/>
                  </a:lnTo>
                  <a:lnTo>
                    <a:pt x="1019" y="1552"/>
                  </a:lnTo>
                  <a:lnTo>
                    <a:pt x="1055" y="1573"/>
                  </a:lnTo>
                  <a:lnTo>
                    <a:pt x="1121" y="1579"/>
                  </a:lnTo>
                  <a:lnTo>
                    <a:pt x="1167" y="1601"/>
                  </a:lnTo>
                  <a:lnTo>
                    <a:pt x="1209" y="1605"/>
                  </a:lnTo>
                  <a:lnTo>
                    <a:pt x="1212" y="1600"/>
                  </a:lnTo>
                  <a:lnTo>
                    <a:pt x="1201" y="1591"/>
                  </a:lnTo>
                  <a:lnTo>
                    <a:pt x="1186" y="1547"/>
                  </a:lnTo>
                  <a:lnTo>
                    <a:pt x="1182" y="1543"/>
                  </a:lnTo>
                  <a:lnTo>
                    <a:pt x="1165" y="1457"/>
                  </a:lnTo>
                  <a:lnTo>
                    <a:pt x="1176" y="1449"/>
                  </a:lnTo>
                  <a:lnTo>
                    <a:pt x="1177" y="1421"/>
                  </a:lnTo>
                  <a:lnTo>
                    <a:pt x="1174" y="1417"/>
                  </a:lnTo>
                  <a:lnTo>
                    <a:pt x="1159" y="1413"/>
                  </a:lnTo>
                  <a:lnTo>
                    <a:pt x="1152" y="1409"/>
                  </a:lnTo>
                  <a:lnTo>
                    <a:pt x="1155" y="1400"/>
                  </a:lnTo>
                  <a:lnTo>
                    <a:pt x="1172" y="1399"/>
                  </a:lnTo>
                  <a:lnTo>
                    <a:pt x="1179" y="1406"/>
                  </a:lnTo>
                  <a:lnTo>
                    <a:pt x="1191" y="1398"/>
                  </a:lnTo>
                  <a:lnTo>
                    <a:pt x="1196" y="1349"/>
                  </a:lnTo>
                  <a:lnTo>
                    <a:pt x="1182" y="1325"/>
                  </a:lnTo>
                  <a:lnTo>
                    <a:pt x="1217" y="1319"/>
                  </a:lnTo>
                  <a:lnTo>
                    <a:pt x="1229" y="1295"/>
                  </a:lnTo>
                  <a:lnTo>
                    <a:pt x="1228" y="1289"/>
                  </a:lnTo>
                  <a:lnTo>
                    <a:pt x="1214" y="1293"/>
                  </a:lnTo>
                  <a:lnTo>
                    <a:pt x="1215" y="1281"/>
                  </a:lnTo>
                  <a:lnTo>
                    <a:pt x="1238" y="1268"/>
                  </a:lnTo>
                  <a:lnTo>
                    <a:pt x="1247" y="1269"/>
                  </a:lnTo>
                  <a:lnTo>
                    <a:pt x="1260" y="1253"/>
                  </a:lnTo>
                  <a:lnTo>
                    <a:pt x="1263" y="1245"/>
                  </a:lnTo>
                  <a:lnTo>
                    <a:pt x="1268" y="1239"/>
                  </a:lnTo>
                  <a:lnTo>
                    <a:pt x="1291" y="1237"/>
                  </a:lnTo>
                  <a:lnTo>
                    <a:pt x="1300" y="1231"/>
                  </a:lnTo>
                  <a:lnTo>
                    <a:pt x="1302" y="1221"/>
                  </a:lnTo>
                  <a:lnTo>
                    <a:pt x="1288" y="1209"/>
                  </a:lnTo>
                  <a:lnTo>
                    <a:pt x="1288" y="1198"/>
                  </a:lnTo>
                  <a:lnTo>
                    <a:pt x="1292" y="1191"/>
                  </a:lnTo>
                  <a:lnTo>
                    <a:pt x="1304" y="1196"/>
                  </a:lnTo>
                  <a:lnTo>
                    <a:pt x="1311" y="1203"/>
                  </a:lnTo>
                  <a:lnTo>
                    <a:pt x="1314" y="1202"/>
                  </a:lnTo>
                  <a:lnTo>
                    <a:pt x="1313" y="1191"/>
                  </a:lnTo>
                  <a:lnTo>
                    <a:pt x="1316" y="1187"/>
                  </a:lnTo>
                  <a:lnTo>
                    <a:pt x="1322" y="1188"/>
                  </a:lnTo>
                  <a:lnTo>
                    <a:pt x="1328" y="1200"/>
                  </a:lnTo>
                  <a:lnTo>
                    <a:pt x="1332" y="1200"/>
                  </a:lnTo>
                  <a:lnTo>
                    <a:pt x="1339" y="1196"/>
                  </a:lnTo>
                  <a:lnTo>
                    <a:pt x="1343" y="1185"/>
                  </a:lnTo>
                  <a:lnTo>
                    <a:pt x="1347" y="1183"/>
                  </a:lnTo>
                  <a:lnTo>
                    <a:pt x="1351" y="1204"/>
                  </a:lnTo>
                  <a:lnTo>
                    <a:pt x="1390" y="1191"/>
                  </a:lnTo>
                  <a:lnTo>
                    <a:pt x="1395" y="1191"/>
                  </a:lnTo>
                  <a:lnTo>
                    <a:pt x="1393" y="1196"/>
                  </a:lnTo>
                  <a:lnTo>
                    <a:pt x="1340" y="1220"/>
                  </a:lnTo>
                  <a:lnTo>
                    <a:pt x="1335" y="1226"/>
                  </a:lnTo>
                  <a:lnTo>
                    <a:pt x="1340" y="1229"/>
                  </a:lnTo>
                  <a:lnTo>
                    <a:pt x="1464" y="1157"/>
                  </a:lnTo>
                  <a:lnTo>
                    <a:pt x="1483" y="1108"/>
                  </a:lnTo>
                  <a:lnTo>
                    <a:pt x="1484" y="1032"/>
                  </a:lnTo>
                  <a:lnTo>
                    <a:pt x="1491" y="1025"/>
                  </a:lnTo>
                  <a:lnTo>
                    <a:pt x="1498" y="1021"/>
                  </a:lnTo>
                  <a:lnTo>
                    <a:pt x="1504" y="1021"/>
                  </a:lnTo>
                  <a:lnTo>
                    <a:pt x="1506" y="1049"/>
                  </a:lnTo>
                  <a:lnTo>
                    <a:pt x="1523" y="1049"/>
                  </a:lnTo>
                  <a:lnTo>
                    <a:pt x="1519" y="1059"/>
                  </a:lnTo>
                  <a:lnTo>
                    <a:pt x="1505" y="1066"/>
                  </a:lnTo>
                  <a:lnTo>
                    <a:pt x="1510" y="1068"/>
                  </a:lnTo>
                  <a:lnTo>
                    <a:pt x="1583" y="1032"/>
                  </a:lnTo>
                  <a:lnTo>
                    <a:pt x="1624" y="1029"/>
                  </a:lnTo>
                  <a:lnTo>
                    <a:pt x="1612" y="1015"/>
                  </a:lnTo>
                  <a:lnTo>
                    <a:pt x="1624" y="1003"/>
                  </a:lnTo>
                  <a:lnTo>
                    <a:pt x="1630" y="986"/>
                  </a:lnTo>
                  <a:lnTo>
                    <a:pt x="1639" y="976"/>
                  </a:lnTo>
                  <a:lnTo>
                    <a:pt x="1642" y="964"/>
                  </a:lnTo>
                  <a:lnTo>
                    <a:pt x="1639" y="943"/>
                  </a:lnTo>
                  <a:lnTo>
                    <a:pt x="1633" y="934"/>
                  </a:lnTo>
                  <a:lnTo>
                    <a:pt x="1640" y="918"/>
                  </a:lnTo>
                  <a:lnTo>
                    <a:pt x="1635" y="904"/>
                  </a:lnTo>
                  <a:lnTo>
                    <a:pt x="1655" y="863"/>
                  </a:lnTo>
                  <a:lnTo>
                    <a:pt x="1654" y="852"/>
                  </a:lnTo>
                  <a:lnTo>
                    <a:pt x="1659" y="845"/>
                  </a:lnTo>
                  <a:lnTo>
                    <a:pt x="1653" y="836"/>
                  </a:lnTo>
                  <a:lnTo>
                    <a:pt x="1661" y="831"/>
                  </a:lnTo>
                  <a:lnTo>
                    <a:pt x="1655" y="822"/>
                  </a:lnTo>
                  <a:lnTo>
                    <a:pt x="1657" y="809"/>
                  </a:lnTo>
                  <a:lnTo>
                    <a:pt x="1653" y="808"/>
                  </a:lnTo>
                  <a:lnTo>
                    <a:pt x="1653" y="807"/>
                  </a:lnTo>
                  <a:lnTo>
                    <a:pt x="1649" y="807"/>
                  </a:lnTo>
                  <a:lnTo>
                    <a:pt x="1638" y="789"/>
                  </a:lnTo>
                  <a:lnTo>
                    <a:pt x="1642" y="781"/>
                  </a:lnTo>
                  <a:lnTo>
                    <a:pt x="1629" y="766"/>
                  </a:lnTo>
                  <a:lnTo>
                    <a:pt x="1632" y="760"/>
                  </a:lnTo>
                  <a:lnTo>
                    <a:pt x="1617" y="749"/>
                  </a:lnTo>
                  <a:lnTo>
                    <a:pt x="1619" y="732"/>
                  </a:lnTo>
                  <a:lnTo>
                    <a:pt x="1615" y="720"/>
                  </a:lnTo>
                  <a:lnTo>
                    <a:pt x="1589" y="690"/>
                  </a:lnTo>
                  <a:lnTo>
                    <a:pt x="1581" y="458"/>
                  </a:lnTo>
                  <a:lnTo>
                    <a:pt x="1564" y="453"/>
                  </a:lnTo>
                  <a:lnTo>
                    <a:pt x="1539" y="458"/>
                  </a:lnTo>
                  <a:lnTo>
                    <a:pt x="1529" y="446"/>
                  </a:lnTo>
                  <a:lnTo>
                    <a:pt x="1478" y="430"/>
                  </a:lnTo>
                  <a:lnTo>
                    <a:pt x="1466" y="415"/>
                  </a:lnTo>
                  <a:lnTo>
                    <a:pt x="1434" y="400"/>
                  </a:lnTo>
                  <a:lnTo>
                    <a:pt x="1421" y="415"/>
                  </a:lnTo>
                  <a:lnTo>
                    <a:pt x="1396" y="414"/>
                  </a:lnTo>
                  <a:lnTo>
                    <a:pt x="1390" y="404"/>
                  </a:lnTo>
                  <a:lnTo>
                    <a:pt x="1368" y="412"/>
                  </a:lnTo>
                  <a:lnTo>
                    <a:pt x="1367" y="418"/>
                  </a:lnTo>
                  <a:lnTo>
                    <a:pt x="1347" y="412"/>
                  </a:lnTo>
                  <a:lnTo>
                    <a:pt x="1322" y="423"/>
                  </a:lnTo>
                  <a:lnTo>
                    <a:pt x="1315" y="433"/>
                  </a:lnTo>
                  <a:lnTo>
                    <a:pt x="1304" y="432"/>
                  </a:lnTo>
                  <a:lnTo>
                    <a:pt x="1301" y="442"/>
                  </a:lnTo>
                  <a:lnTo>
                    <a:pt x="1289" y="429"/>
                  </a:lnTo>
                  <a:lnTo>
                    <a:pt x="1255" y="420"/>
                  </a:lnTo>
                  <a:lnTo>
                    <a:pt x="1243" y="408"/>
                  </a:lnTo>
                  <a:lnTo>
                    <a:pt x="1207" y="419"/>
                  </a:lnTo>
                  <a:lnTo>
                    <a:pt x="1210" y="424"/>
                  </a:lnTo>
                  <a:lnTo>
                    <a:pt x="1200" y="438"/>
                  </a:lnTo>
                  <a:lnTo>
                    <a:pt x="1191" y="428"/>
                  </a:lnTo>
                  <a:lnTo>
                    <a:pt x="1192" y="412"/>
                  </a:lnTo>
                  <a:lnTo>
                    <a:pt x="1164" y="424"/>
                  </a:lnTo>
                  <a:lnTo>
                    <a:pt x="1158" y="412"/>
                  </a:lnTo>
                  <a:lnTo>
                    <a:pt x="1145" y="412"/>
                  </a:lnTo>
                  <a:lnTo>
                    <a:pt x="1143" y="401"/>
                  </a:lnTo>
                  <a:lnTo>
                    <a:pt x="1138" y="399"/>
                  </a:lnTo>
                  <a:lnTo>
                    <a:pt x="1109" y="417"/>
                  </a:lnTo>
                  <a:lnTo>
                    <a:pt x="1098" y="412"/>
                  </a:lnTo>
                  <a:lnTo>
                    <a:pt x="1099" y="398"/>
                  </a:lnTo>
                  <a:lnTo>
                    <a:pt x="1083" y="393"/>
                  </a:lnTo>
                  <a:lnTo>
                    <a:pt x="1081" y="374"/>
                  </a:lnTo>
                  <a:lnTo>
                    <a:pt x="1050" y="375"/>
                  </a:lnTo>
                  <a:lnTo>
                    <a:pt x="1037" y="386"/>
                  </a:lnTo>
                  <a:lnTo>
                    <a:pt x="1021" y="371"/>
                  </a:lnTo>
                  <a:lnTo>
                    <a:pt x="1003" y="374"/>
                  </a:lnTo>
                  <a:lnTo>
                    <a:pt x="975" y="362"/>
                  </a:lnTo>
                  <a:lnTo>
                    <a:pt x="950" y="362"/>
                  </a:lnTo>
                  <a:lnTo>
                    <a:pt x="947" y="343"/>
                  </a:lnTo>
                  <a:lnTo>
                    <a:pt x="928" y="324"/>
                  </a:lnTo>
                  <a:lnTo>
                    <a:pt x="921" y="337"/>
                  </a:lnTo>
                  <a:lnTo>
                    <a:pt x="905" y="331"/>
                  </a:lnTo>
                  <a:lnTo>
                    <a:pt x="894" y="335"/>
                  </a:lnTo>
                  <a:lnTo>
                    <a:pt x="865" y="308"/>
                  </a:lnTo>
                  <a:lnTo>
                    <a:pt x="850" y="307"/>
                  </a:lnTo>
                  <a:lnTo>
                    <a:pt x="859" y="17"/>
                  </a:lnTo>
                  <a:lnTo>
                    <a:pt x="496" y="0"/>
                  </a:lnTo>
                  <a:lnTo>
                    <a:pt x="453" y="671"/>
                  </a:lnTo>
                  <a:lnTo>
                    <a:pt x="0" y="633"/>
                  </a:lnTo>
                  <a:lnTo>
                    <a:pt x="6" y="65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69" name="Tennessee" title="Tennessee"/>
            <p:cNvSpPr>
              <a:spLocks/>
            </p:cNvSpPr>
            <p:nvPr/>
          </p:nvSpPr>
          <p:spPr bwMode="auto">
            <a:xfrm>
              <a:off x="7294791" y="3596401"/>
              <a:ext cx="957263" cy="350838"/>
            </a:xfrm>
            <a:custGeom>
              <a:avLst/>
              <a:gdLst>
                <a:gd name="T0" fmla="*/ 1003 w 1004"/>
                <a:gd name="T1" fmla="*/ 0 h 367"/>
                <a:gd name="T2" fmla="*/ 1003 w 1004"/>
                <a:gd name="T3" fmla="*/ 0 h 367"/>
                <a:gd name="T4" fmla="*/ 765 w 1004"/>
                <a:gd name="T5" fmla="*/ 36 h 367"/>
                <a:gd name="T6" fmla="*/ 430 w 1004"/>
                <a:gd name="T7" fmla="*/ 79 h 367"/>
                <a:gd name="T8" fmla="*/ 425 w 1004"/>
                <a:gd name="T9" fmla="*/ 85 h 367"/>
                <a:gd name="T10" fmla="*/ 275 w 1004"/>
                <a:gd name="T11" fmla="*/ 100 h 367"/>
                <a:gd name="T12" fmla="*/ 273 w 1004"/>
                <a:gd name="T13" fmla="*/ 95 h 367"/>
                <a:gd name="T14" fmla="*/ 247 w 1004"/>
                <a:gd name="T15" fmla="*/ 95 h 367"/>
                <a:gd name="T16" fmla="*/ 253 w 1004"/>
                <a:gd name="T17" fmla="*/ 124 h 367"/>
                <a:gd name="T18" fmla="*/ 86 w 1004"/>
                <a:gd name="T19" fmla="*/ 138 h 367"/>
                <a:gd name="T20" fmla="*/ 84 w 1004"/>
                <a:gd name="T21" fmla="*/ 146 h 367"/>
                <a:gd name="T22" fmla="*/ 79 w 1004"/>
                <a:gd name="T23" fmla="*/ 130 h 367"/>
                <a:gd name="T24" fmla="*/ 72 w 1004"/>
                <a:gd name="T25" fmla="*/ 132 h 367"/>
                <a:gd name="T26" fmla="*/ 79 w 1004"/>
                <a:gd name="T27" fmla="*/ 157 h 367"/>
                <a:gd name="T28" fmla="*/ 67 w 1004"/>
                <a:gd name="T29" fmla="*/ 165 h 367"/>
                <a:gd name="T30" fmla="*/ 76 w 1004"/>
                <a:gd name="T31" fmla="*/ 176 h 367"/>
                <a:gd name="T32" fmla="*/ 61 w 1004"/>
                <a:gd name="T33" fmla="*/ 179 h 367"/>
                <a:gd name="T34" fmla="*/ 72 w 1004"/>
                <a:gd name="T35" fmla="*/ 194 h 367"/>
                <a:gd name="T36" fmla="*/ 59 w 1004"/>
                <a:gd name="T37" fmla="*/ 215 h 367"/>
                <a:gd name="T38" fmla="*/ 68 w 1004"/>
                <a:gd name="T39" fmla="*/ 229 h 367"/>
                <a:gd name="T40" fmla="*/ 55 w 1004"/>
                <a:gd name="T41" fmla="*/ 233 h 367"/>
                <a:gd name="T42" fmla="*/ 62 w 1004"/>
                <a:gd name="T43" fmla="*/ 239 h 367"/>
                <a:gd name="T44" fmla="*/ 59 w 1004"/>
                <a:gd name="T45" fmla="*/ 244 h 367"/>
                <a:gd name="T46" fmla="*/ 36 w 1004"/>
                <a:gd name="T47" fmla="*/ 258 h 367"/>
                <a:gd name="T48" fmla="*/ 43 w 1004"/>
                <a:gd name="T49" fmla="*/ 271 h 367"/>
                <a:gd name="T50" fmla="*/ 37 w 1004"/>
                <a:gd name="T51" fmla="*/ 277 h 367"/>
                <a:gd name="T52" fmla="*/ 42 w 1004"/>
                <a:gd name="T53" fmla="*/ 287 h 367"/>
                <a:gd name="T54" fmla="*/ 31 w 1004"/>
                <a:gd name="T55" fmla="*/ 290 h 367"/>
                <a:gd name="T56" fmla="*/ 19 w 1004"/>
                <a:gd name="T57" fmla="*/ 316 h 367"/>
                <a:gd name="T58" fmla="*/ 25 w 1004"/>
                <a:gd name="T59" fmla="*/ 348 h 367"/>
                <a:gd name="T60" fmla="*/ 15 w 1004"/>
                <a:gd name="T61" fmla="*/ 350 h 367"/>
                <a:gd name="T62" fmla="*/ 12 w 1004"/>
                <a:gd name="T63" fmla="*/ 361 h 367"/>
                <a:gd name="T64" fmla="*/ 0 w 1004"/>
                <a:gd name="T65" fmla="*/ 367 h 367"/>
                <a:gd name="T66" fmla="*/ 256 w 1004"/>
                <a:gd name="T67" fmla="*/ 347 h 367"/>
                <a:gd name="T68" fmla="*/ 566 w 1004"/>
                <a:gd name="T69" fmla="*/ 314 h 367"/>
                <a:gd name="T70" fmla="*/ 723 w 1004"/>
                <a:gd name="T71" fmla="*/ 293 h 367"/>
                <a:gd name="T72" fmla="*/ 722 w 1004"/>
                <a:gd name="T73" fmla="*/ 261 h 367"/>
                <a:gd name="T74" fmla="*/ 728 w 1004"/>
                <a:gd name="T75" fmla="*/ 254 h 367"/>
                <a:gd name="T76" fmla="*/ 747 w 1004"/>
                <a:gd name="T77" fmla="*/ 252 h 367"/>
                <a:gd name="T78" fmla="*/ 751 w 1004"/>
                <a:gd name="T79" fmla="*/ 228 h 367"/>
                <a:gd name="T80" fmla="*/ 765 w 1004"/>
                <a:gd name="T81" fmla="*/ 212 h 367"/>
                <a:gd name="T82" fmla="*/ 781 w 1004"/>
                <a:gd name="T83" fmla="*/ 203 h 367"/>
                <a:gd name="T84" fmla="*/ 811 w 1004"/>
                <a:gd name="T85" fmla="*/ 197 h 367"/>
                <a:gd name="T86" fmla="*/ 846 w 1004"/>
                <a:gd name="T87" fmla="*/ 164 h 367"/>
                <a:gd name="T88" fmla="*/ 866 w 1004"/>
                <a:gd name="T89" fmla="*/ 157 h 367"/>
                <a:gd name="T90" fmla="*/ 874 w 1004"/>
                <a:gd name="T91" fmla="*/ 141 h 367"/>
                <a:gd name="T92" fmla="*/ 872 w 1004"/>
                <a:gd name="T93" fmla="*/ 131 h 367"/>
                <a:gd name="T94" fmla="*/ 885 w 1004"/>
                <a:gd name="T95" fmla="*/ 132 h 367"/>
                <a:gd name="T96" fmla="*/ 887 w 1004"/>
                <a:gd name="T97" fmla="*/ 121 h 367"/>
                <a:gd name="T98" fmla="*/ 902 w 1004"/>
                <a:gd name="T99" fmla="*/ 109 h 367"/>
                <a:gd name="T100" fmla="*/ 913 w 1004"/>
                <a:gd name="T101" fmla="*/ 123 h 367"/>
                <a:gd name="T102" fmla="*/ 941 w 1004"/>
                <a:gd name="T103" fmla="*/ 92 h 367"/>
                <a:gd name="T104" fmla="*/ 951 w 1004"/>
                <a:gd name="T105" fmla="*/ 87 h 367"/>
                <a:gd name="T106" fmla="*/ 967 w 1004"/>
                <a:gd name="T107" fmla="*/ 93 h 367"/>
                <a:gd name="T108" fmla="*/ 982 w 1004"/>
                <a:gd name="T109" fmla="*/ 60 h 367"/>
                <a:gd name="T110" fmla="*/ 992 w 1004"/>
                <a:gd name="T111" fmla="*/ 50 h 367"/>
                <a:gd name="T112" fmla="*/ 1004 w 1004"/>
                <a:gd name="T113" fmla="*/ 51 h 367"/>
                <a:gd name="T114" fmla="*/ 999 w 1004"/>
                <a:gd name="T115" fmla="*/ 42 h 367"/>
                <a:gd name="T116" fmla="*/ 1003 w 1004"/>
                <a:gd name="T117" fmla="*/ 29 h 367"/>
                <a:gd name="T118" fmla="*/ 999 w 1004"/>
                <a:gd name="T119" fmla="*/ 23 h 367"/>
                <a:gd name="T120" fmla="*/ 1003 w 1004"/>
                <a:gd name="T121"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4" h="367">
                  <a:moveTo>
                    <a:pt x="1003" y="0"/>
                  </a:moveTo>
                  <a:lnTo>
                    <a:pt x="1003" y="0"/>
                  </a:lnTo>
                  <a:lnTo>
                    <a:pt x="765" y="36"/>
                  </a:lnTo>
                  <a:lnTo>
                    <a:pt x="430" y="79"/>
                  </a:lnTo>
                  <a:lnTo>
                    <a:pt x="425" y="85"/>
                  </a:lnTo>
                  <a:lnTo>
                    <a:pt x="275" y="100"/>
                  </a:lnTo>
                  <a:lnTo>
                    <a:pt x="273" y="95"/>
                  </a:lnTo>
                  <a:lnTo>
                    <a:pt x="247" y="95"/>
                  </a:lnTo>
                  <a:lnTo>
                    <a:pt x="253" y="124"/>
                  </a:lnTo>
                  <a:lnTo>
                    <a:pt x="86" y="138"/>
                  </a:lnTo>
                  <a:lnTo>
                    <a:pt x="84" y="146"/>
                  </a:lnTo>
                  <a:lnTo>
                    <a:pt x="79" y="130"/>
                  </a:lnTo>
                  <a:lnTo>
                    <a:pt x="72" y="132"/>
                  </a:lnTo>
                  <a:lnTo>
                    <a:pt x="79" y="157"/>
                  </a:lnTo>
                  <a:lnTo>
                    <a:pt x="67" y="165"/>
                  </a:lnTo>
                  <a:lnTo>
                    <a:pt x="76" y="176"/>
                  </a:lnTo>
                  <a:lnTo>
                    <a:pt x="61" y="179"/>
                  </a:lnTo>
                  <a:lnTo>
                    <a:pt x="72" y="194"/>
                  </a:lnTo>
                  <a:lnTo>
                    <a:pt x="59" y="215"/>
                  </a:lnTo>
                  <a:lnTo>
                    <a:pt x="68" y="229"/>
                  </a:lnTo>
                  <a:lnTo>
                    <a:pt x="55" y="233"/>
                  </a:lnTo>
                  <a:lnTo>
                    <a:pt x="62" y="239"/>
                  </a:lnTo>
                  <a:lnTo>
                    <a:pt x="59" y="244"/>
                  </a:lnTo>
                  <a:lnTo>
                    <a:pt x="36" y="258"/>
                  </a:lnTo>
                  <a:lnTo>
                    <a:pt x="43" y="271"/>
                  </a:lnTo>
                  <a:lnTo>
                    <a:pt x="37" y="277"/>
                  </a:lnTo>
                  <a:lnTo>
                    <a:pt x="42" y="287"/>
                  </a:lnTo>
                  <a:lnTo>
                    <a:pt x="31" y="290"/>
                  </a:lnTo>
                  <a:lnTo>
                    <a:pt x="19" y="316"/>
                  </a:lnTo>
                  <a:lnTo>
                    <a:pt x="25" y="348"/>
                  </a:lnTo>
                  <a:lnTo>
                    <a:pt x="15" y="350"/>
                  </a:lnTo>
                  <a:lnTo>
                    <a:pt x="12" y="361"/>
                  </a:lnTo>
                  <a:lnTo>
                    <a:pt x="0" y="367"/>
                  </a:lnTo>
                  <a:lnTo>
                    <a:pt x="256" y="347"/>
                  </a:lnTo>
                  <a:lnTo>
                    <a:pt x="566" y="314"/>
                  </a:lnTo>
                  <a:lnTo>
                    <a:pt x="723" y="293"/>
                  </a:lnTo>
                  <a:lnTo>
                    <a:pt x="722" y="261"/>
                  </a:lnTo>
                  <a:lnTo>
                    <a:pt x="728" y="254"/>
                  </a:lnTo>
                  <a:lnTo>
                    <a:pt x="747" y="252"/>
                  </a:lnTo>
                  <a:lnTo>
                    <a:pt x="751" y="228"/>
                  </a:lnTo>
                  <a:lnTo>
                    <a:pt x="765" y="212"/>
                  </a:lnTo>
                  <a:lnTo>
                    <a:pt x="781" y="203"/>
                  </a:lnTo>
                  <a:lnTo>
                    <a:pt x="811" y="197"/>
                  </a:lnTo>
                  <a:lnTo>
                    <a:pt x="846" y="164"/>
                  </a:lnTo>
                  <a:lnTo>
                    <a:pt x="866" y="157"/>
                  </a:lnTo>
                  <a:lnTo>
                    <a:pt x="874" y="141"/>
                  </a:lnTo>
                  <a:lnTo>
                    <a:pt x="872" y="131"/>
                  </a:lnTo>
                  <a:lnTo>
                    <a:pt x="885" y="132"/>
                  </a:lnTo>
                  <a:lnTo>
                    <a:pt x="887" y="121"/>
                  </a:lnTo>
                  <a:lnTo>
                    <a:pt x="902" y="109"/>
                  </a:lnTo>
                  <a:lnTo>
                    <a:pt x="913" y="123"/>
                  </a:lnTo>
                  <a:lnTo>
                    <a:pt x="941" y="92"/>
                  </a:lnTo>
                  <a:lnTo>
                    <a:pt x="951" y="87"/>
                  </a:lnTo>
                  <a:lnTo>
                    <a:pt x="967" y="93"/>
                  </a:lnTo>
                  <a:lnTo>
                    <a:pt x="982" y="60"/>
                  </a:lnTo>
                  <a:lnTo>
                    <a:pt x="992" y="50"/>
                  </a:lnTo>
                  <a:lnTo>
                    <a:pt x="1004" y="51"/>
                  </a:lnTo>
                  <a:lnTo>
                    <a:pt x="999" y="42"/>
                  </a:lnTo>
                  <a:lnTo>
                    <a:pt x="1003" y="29"/>
                  </a:lnTo>
                  <a:lnTo>
                    <a:pt x="999" y="23"/>
                  </a:lnTo>
                  <a:lnTo>
                    <a:pt x="1003" y="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0" name="South Dakota" title="South Dakota"/>
            <p:cNvSpPr>
              <a:spLocks/>
            </p:cNvSpPr>
            <p:nvPr/>
          </p:nvSpPr>
          <p:spPr bwMode="auto">
            <a:xfrm>
              <a:off x="5793016" y="2388313"/>
              <a:ext cx="784225" cy="514350"/>
            </a:xfrm>
            <a:custGeom>
              <a:avLst/>
              <a:gdLst>
                <a:gd name="T0" fmla="*/ 765 w 823"/>
                <a:gd name="T1" fmla="*/ 27 h 538"/>
                <a:gd name="T2" fmla="*/ 765 w 823"/>
                <a:gd name="T3" fmla="*/ 27 h 538"/>
                <a:gd name="T4" fmla="*/ 33 w 823"/>
                <a:gd name="T5" fmla="*/ 0 h 538"/>
                <a:gd name="T6" fmla="*/ 0 w 823"/>
                <a:gd name="T7" fmla="*/ 435 h 538"/>
                <a:gd name="T8" fmla="*/ 601 w 823"/>
                <a:gd name="T9" fmla="*/ 463 h 538"/>
                <a:gd name="T10" fmla="*/ 601 w 823"/>
                <a:gd name="T11" fmla="*/ 463 h 538"/>
                <a:gd name="T12" fmla="*/ 614 w 823"/>
                <a:gd name="T13" fmla="*/ 476 h 538"/>
                <a:gd name="T14" fmla="*/ 653 w 823"/>
                <a:gd name="T15" fmla="*/ 497 h 538"/>
                <a:gd name="T16" fmla="*/ 662 w 823"/>
                <a:gd name="T17" fmla="*/ 496 h 538"/>
                <a:gd name="T18" fmla="*/ 671 w 823"/>
                <a:gd name="T19" fmla="*/ 484 h 538"/>
                <a:gd name="T20" fmla="*/ 736 w 823"/>
                <a:gd name="T21" fmla="*/ 484 h 538"/>
                <a:gd name="T22" fmla="*/ 749 w 823"/>
                <a:gd name="T23" fmla="*/ 497 h 538"/>
                <a:gd name="T24" fmla="*/ 796 w 823"/>
                <a:gd name="T25" fmla="*/ 514 h 538"/>
                <a:gd name="T26" fmla="*/ 805 w 823"/>
                <a:gd name="T27" fmla="*/ 535 h 538"/>
                <a:gd name="T28" fmla="*/ 820 w 823"/>
                <a:gd name="T29" fmla="*/ 538 h 538"/>
                <a:gd name="T30" fmla="*/ 820 w 823"/>
                <a:gd name="T31" fmla="*/ 530 h 538"/>
                <a:gd name="T32" fmla="*/ 813 w 823"/>
                <a:gd name="T33" fmla="*/ 521 h 538"/>
                <a:gd name="T34" fmla="*/ 816 w 823"/>
                <a:gd name="T35" fmla="*/ 517 h 538"/>
                <a:gd name="T36" fmla="*/ 802 w 823"/>
                <a:gd name="T37" fmla="*/ 503 h 538"/>
                <a:gd name="T38" fmla="*/ 818 w 823"/>
                <a:gd name="T39" fmla="*/ 465 h 538"/>
                <a:gd name="T40" fmla="*/ 817 w 823"/>
                <a:gd name="T41" fmla="*/ 465 h 538"/>
                <a:gd name="T42" fmla="*/ 823 w 823"/>
                <a:gd name="T43" fmla="*/ 446 h 538"/>
                <a:gd name="T44" fmla="*/ 819 w 823"/>
                <a:gd name="T45" fmla="*/ 432 h 538"/>
                <a:gd name="T46" fmla="*/ 809 w 823"/>
                <a:gd name="T47" fmla="*/ 430 h 538"/>
                <a:gd name="T48" fmla="*/ 811 w 823"/>
                <a:gd name="T49" fmla="*/ 427 h 538"/>
                <a:gd name="T50" fmla="*/ 808 w 823"/>
                <a:gd name="T51" fmla="*/ 422 h 538"/>
                <a:gd name="T52" fmla="*/ 813 w 823"/>
                <a:gd name="T53" fmla="*/ 420 h 538"/>
                <a:gd name="T54" fmla="*/ 814 w 823"/>
                <a:gd name="T55" fmla="*/ 409 h 538"/>
                <a:gd name="T56" fmla="*/ 807 w 823"/>
                <a:gd name="T57" fmla="*/ 399 h 538"/>
                <a:gd name="T58" fmla="*/ 806 w 823"/>
                <a:gd name="T59" fmla="*/ 390 h 538"/>
                <a:gd name="T60" fmla="*/ 822 w 823"/>
                <a:gd name="T61" fmla="*/ 390 h 538"/>
                <a:gd name="T62" fmla="*/ 821 w 823"/>
                <a:gd name="T63" fmla="*/ 122 h 538"/>
                <a:gd name="T64" fmla="*/ 812 w 823"/>
                <a:gd name="T65" fmla="*/ 111 h 538"/>
                <a:gd name="T66" fmla="*/ 795 w 823"/>
                <a:gd name="T67" fmla="*/ 105 h 538"/>
                <a:gd name="T68" fmla="*/ 778 w 823"/>
                <a:gd name="T69" fmla="*/ 78 h 538"/>
                <a:gd name="T70" fmla="*/ 781 w 823"/>
                <a:gd name="T71" fmla="*/ 69 h 538"/>
                <a:gd name="T72" fmla="*/ 799 w 823"/>
                <a:gd name="T73" fmla="*/ 56 h 538"/>
                <a:gd name="T74" fmla="*/ 807 w 823"/>
                <a:gd name="T75" fmla="*/ 42 h 538"/>
                <a:gd name="T76" fmla="*/ 809 w 823"/>
                <a:gd name="T77" fmla="*/ 26 h 538"/>
                <a:gd name="T78" fmla="*/ 765 w 823"/>
                <a:gd name="T79" fmla="*/ 2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3" h="538">
                  <a:moveTo>
                    <a:pt x="765" y="27"/>
                  </a:moveTo>
                  <a:lnTo>
                    <a:pt x="765" y="27"/>
                  </a:lnTo>
                  <a:lnTo>
                    <a:pt x="33" y="0"/>
                  </a:lnTo>
                  <a:lnTo>
                    <a:pt x="0" y="435"/>
                  </a:lnTo>
                  <a:lnTo>
                    <a:pt x="601" y="463"/>
                  </a:lnTo>
                  <a:lnTo>
                    <a:pt x="601" y="463"/>
                  </a:lnTo>
                  <a:lnTo>
                    <a:pt x="614" y="476"/>
                  </a:lnTo>
                  <a:lnTo>
                    <a:pt x="653" y="497"/>
                  </a:lnTo>
                  <a:lnTo>
                    <a:pt x="662" y="496"/>
                  </a:lnTo>
                  <a:lnTo>
                    <a:pt x="671" y="484"/>
                  </a:lnTo>
                  <a:lnTo>
                    <a:pt x="736" y="484"/>
                  </a:lnTo>
                  <a:lnTo>
                    <a:pt x="749" y="497"/>
                  </a:lnTo>
                  <a:lnTo>
                    <a:pt x="796" y="514"/>
                  </a:lnTo>
                  <a:lnTo>
                    <a:pt x="805" y="535"/>
                  </a:lnTo>
                  <a:lnTo>
                    <a:pt x="820" y="538"/>
                  </a:lnTo>
                  <a:lnTo>
                    <a:pt x="820" y="530"/>
                  </a:lnTo>
                  <a:lnTo>
                    <a:pt x="813" y="521"/>
                  </a:lnTo>
                  <a:lnTo>
                    <a:pt x="816" y="517"/>
                  </a:lnTo>
                  <a:lnTo>
                    <a:pt x="802" y="503"/>
                  </a:lnTo>
                  <a:lnTo>
                    <a:pt x="818" y="465"/>
                  </a:lnTo>
                  <a:lnTo>
                    <a:pt x="817" y="465"/>
                  </a:lnTo>
                  <a:lnTo>
                    <a:pt x="823" y="446"/>
                  </a:lnTo>
                  <a:lnTo>
                    <a:pt x="819" y="432"/>
                  </a:lnTo>
                  <a:lnTo>
                    <a:pt x="809" y="430"/>
                  </a:lnTo>
                  <a:lnTo>
                    <a:pt x="811" y="427"/>
                  </a:lnTo>
                  <a:lnTo>
                    <a:pt x="808" y="422"/>
                  </a:lnTo>
                  <a:lnTo>
                    <a:pt x="813" y="420"/>
                  </a:lnTo>
                  <a:lnTo>
                    <a:pt x="814" y="409"/>
                  </a:lnTo>
                  <a:lnTo>
                    <a:pt x="807" y="399"/>
                  </a:lnTo>
                  <a:lnTo>
                    <a:pt x="806" y="390"/>
                  </a:lnTo>
                  <a:lnTo>
                    <a:pt x="822" y="390"/>
                  </a:lnTo>
                  <a:lnTo>
                    <a:pt x="821" y="122"/>
                  </a:lnTo>
                  <a:lnTo>
                    <a:pt x="812" y="111"/>
                  </a:lnTo>
                  <a:lnTo>
                    <a:pt x="795" y="105"/>
                  </a:lnTo>
                  <a:lnTo>
                    <a:pt x="778" y="78"/>
                  </a:lnTo>
                  <a:lnTo>
                    <a:pt x="781" y="69"/>
                  </a:lnTo>
                  <a:lnTo>
                    <a:pt x="799" y="56"/>
                  </a:lnTo>
                  <a:lnTo>
                    <a:pt x="807" y="42"/>
                  </a:lnTo>
                  <a:lnTo>
                    <a:pt x="809" y="26"/>
                  </a:lnTo>
                  <a:lnTo>
                    <a:pt x="765"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1" name="South Carolina" title="South Carolina"/>
            <p:cNvSpPr>
              <a:spLocks/>
            </p:cNvSpPr>
            <p:nvPr/>
          </p:nvSpPr>
          <p:spPr bwMode="auto">
            <a:xfrm>
              <a:off x="8101241" y="3801188"/>
              <a:ext cx="574675" cy="434975"/>
            </a:xfrm>
            <a:custGeom>
              <a:avLst/>
              <a:gdLst>
                <a:gd name="T0" fmla="*/ 364 w 603"/>
                <a:gd name="T1" fmla="*/ 456 h 456"/>
                <a:gd name="T2" fmla="*/ 362 w 603"/>
                <a:gd name="T3" fmla="*/ 439 h 456"/>
                <a:gd name="T4" fmla="*/ 392 w 603"/>
                <a:gd name="T5" fmla="*/ 423 h 456"/>
                <a:gd name="T6" fmla="*/ 376 w 603"/>
                <a:gd name="T7" fmla="*/ 385 h 456"/>
                <a:gd name="T8" fmla="*/ 376 w 603"/>
                <a:gd name="T9" fmla="*/ 375 h 456"/>
                <a:gd name="T10" fmla="*/ 456 w 603"/>
                <a:gd name="T11" fmla="*/ 357 h 456"/>
                <a:gd name="T12" fmla="*/ 504 w 603"/>
                <a:gd name="T13" fmla="*/ 304 h 456"/>
                <a:gd name="T14" fmla="*/ 515 w 603"/>
                <a:gd name="T15" fmla="*/ 279 h 456"/>
                <a:gd name="T16" fmla="*/ 545 w 603"/>
                <a:gd name="T17" fmla="*/ 254 h 456"/>
                <a:gd name="T18" fmla="*/ 541 w 603"/>
                <a:gd name="T19" fmla="*/ 227 h 456"/>
                <a:gd name="T20" fmla="*/ 574 w 603"/>
                <a:gd name="T21" fmla="*/ 166 h 456"/>
                <a:gd name="T22" fmla="*/ 603 w 603"/>
                <a:gd name="T23" fmla="*/ 135 h 456"/>
                <a:gd name="T24" fmla="*/ 306 w 603"/>
                <a:gd name="T25" fmla="*/ 44 h 456"/>
                <a:gd name="T26" fmla="*/ 282 w 603"/>
                <a:gd name="T27" fmla="*/ 3 h 456"/>
                <a:gd name="T28" fmla="*/ 266 w 603"/>
                <a:gd name="T29" fmla="*/ 0 h 456"/>
                <a:gd name="T30" fmla="*/ 101 w 603"/>
                <a:gd name="T31" fmla="*/ 23 h 456"/>
                <a:gd name="T32" fmla="*/ 65 w 603"/>
                <a:gd name="T33" fmla="*/ 45 h 456"/>
                <a:gd name="T34" fmla="*/ 24 w 603"/>
                <a:gd name="T35" fmla="*/ 59 h 456"/>
                <a:gd name="T36" fmla="*/ 23 w 603"/>
                <a:gd name="T37" fmla="*/ 73 h 456"/>
                <a:gd name="T38" fmla="*/ 0 w 603"/>
                <a:gd name="T39" fmla="*/ 108 h 456"/>
                <a:gd name="T40" fmla="*/ 63 w 603"/>
                <a:gd name="T41" fmla="*/ 135 h 456"/>
                <a:gd name="T42" fmla="*/ 73 w 603"/>
                <a:gd name="T43" fmla="*/ 151 h 456"/>
                <a:gd name="T44" fmla="*/ 109 w 603"/>
                <a:gd name="T45" fmla="*/ 197 h 456"/>
                <a:gd name="T46" fmla="*/ 114 w 603"/>
                <a:gd name="T47" fmla="*/ 206 h 456"/>
                <a:gd name="T48" fmla="*/ 164 w 603"/>
                <a:gd name="T49" fmla="*/ 243 h 456"/>
                <a:gd name="T50" fmla="*/ 202 w 603"/>
                <a:gd name="T51" fmla="*/ 266 h 456"/>
                <a:gd name="T52" fmla="*/ 216 w 603"/>
                <a:gd name="T53" fmla="*/ 288 h 456"/>
                <a:gd name="T54" fmla="*/ 228 w 603"/>
                <a:gd name="T55" fmla="*/ 301 h 456"/>
                <a:gd name="T56" fmla="*/ 266 w 603"/>
                <a:gd name="T57" fmla="*/ 324 h 456"/>
                <a:gd name="T58" fmla="*/ 284 w 603"/>
                <a:gd name="T59" fmla="*/ 361 h 456"/>
                <a:gd name="T60" fmla="*/ 309 w 603"/>
                <a:gd name="T61" fmla="*/ 390 h 456"/>
                <a:gd name="T62" fmla="*/ 331 w 603"/>
                <a:gd name="T63" fmla="*/ 44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3" h="456">
                  <a:moveTo>
                    <a:pt x="364" y="456"/>
                  </a:moveTo>
                  <a:lnTo>
                    <a:pt x="364" y="456"/>
                  </a:lnTo>
                  <a:lnTo>
                    <a:pt x="360" y="444"/>
                  </a:lnTo>
                  <a:lnTo>
                    <a:pt x="362" y="439"/>
                  </a:lnTo>
                  <a:lnTo>
                    <a:pt x="380" y="425"/>
                  </a:lnTo>
                  <a:lnTo>
                    <a:pt x="392" y="423"/>
                  </a:lnTo>
                  <a:lnTo>
                    <a:pt x="397" y="411"/>
                  </a:lnTo>
                  <a:lnTo>
                    <a:pt x="376" y="385"/>
                  </a:lnTo>
                  <a:lnTo>
                    <a:pt x="374" y="379"/>
                  </a:lnTo>
                  <a:lnTo>
                    <a:pt x="376" y="375"/>
                  </a:lnTo>
                  <a:lnTo>
                    <a:pt x="446" y="363"/>
                  </a:lnTo>
                  <a:lnTo>
                    <a:pt x="456" y="357"/>
                  </a:lnTo>
                  <a:lnTo>
                    <a:pt x="499" y="305"/>
                  </a:lnTo>
                  <a:lnTo>
                    <a:pt x="504" y="304"/>
                  </a:lnTo>
                  <a:lnTo>
                    <a:pt x="513" y="295"/>
                  </a:lnTo>
                  <a:lnTo>
                    <a:pt x="515" y="279"/>
                  </a:lnTo>
                  <a:lnTo>
                    <a:pt x="534" y="268"/>
                  </a:lnTo>
                  <a:lnTo>
                    <a:pt x="545" y="254"/>
                  </a:lnTo>
                  <a:lnTo>
                    <a:pt x="549" y="239"/>
                  </a:lnTo>
                  <a:lnTo>
                    <a:pt x="541" y="227"/>
                  </a:lnTo>
                  <a:lnTo>
                    <a:pt x="553" y="214"/>
                  </a:lnTo>
                  <a:lnTo>
                    <a:pt x="574" y="166"/>
                  </a:lnTo>
                  <a:lnTo>
                    <a:pt x="601" y="146"/>
                  </a:lnTo>
                  <a:lnTo>
                    <a:pt x="603" y="135"/>
                  </a:lnTo>
                  <a:lnTo>
                    <a:pt x="441" y="20"/>
                  </a:lnTo>
                  <a:lnTo>
                    <a:pt x="306" y="44"/>
                  </a:lnTo>
                  <a:lnTo>
                    <a:pt x="304" y="23"/>
                  </a:lnTo>
                  <a:lnTo>
                    <a:pt x="282" y="3"/>
                  </a:lnTo>
                  <a:lnTo>
                    <a:pt x="271" y="14"/>
                  </a:lnTo>
                  <a:lnTo>
                    <a:pt x="266" y="0"/>
                  </a:lnTo>
                  <a:lnTo>
                    <a:pt x="105" y="15"/>
                  </a:lnTo>
                  <a:lnTo>
                    <a:pt x="101" y="23"/>
                  </a:lnTo>
                  <a:lnTo>
                    <a:pt x="73" y="34"/>
                  </a:lnTo>
                  <a:lnTo>
                    <a:pt x="65" y="45"/>
                  </a:lnTo>
                  <a:lnTo>
                    <a:pt x="62" y="42"/>
                  </a:lnTo>
                  <a:lnTo>
                    <a:pt x="24" y="59"/>
                  </a:lnTo>
                  <a:lnTo>
                    <a:pt x="25" y="59"/>
                  </a:lnTo>
                  <a:lnTo>
                    <a:pt x="23" y="73"/>
                  </a:lnTo>
                  <a:lnTo>
                    <a:pt x="11" y="82"/>
                  </a:lnTo>
                  <a:lnTo>
                    <a:pt x="0" y="108"/>
                  </a:lnTo>
                  <a:lnTo>
                    <a:pt x="45" y="136"/>
                  </a:lnTo>
                  <a:lnTo>
                    <a:pt x="63" y="135"/>
                  </a:lnTo>
                  <a:lnTo>
                    <a:pt x="73" y="151"/>
                  </a:lnTo>
                  <a:lnTo>
                    <a:pt x="73" y="151"/>
                  </a:lnTo>
                  <a:lnTo>
                    <a:pt x="88" y="177"/>
                  </a:lnTo>
                  <a:lnTo>
                    <a:pt x="109" y="197"/>
                  </a:lnTo>
                  <a:lnTo>
                    <a:pt x="108" y="197"/>
                  </a:lnTo>
                  <a:lnTo>
                    <a:pt x="114" y="206"/>
                  </a:lnTo>
                  <a:lnTo>
                    <a:pt x="149" y="223"/>
                  </a:lnTo>
                  <a:lnTo>
                    <a:pt x="164" y="243"/>
                  </a:lnTo>
                  <a:lnTo>
                    <a:pt x="164" y="243"/>
                  </a:lnTo>
                  <a:lnTo>
                    <a:pt x="202" y="266"/>
                  </a:lnTo>
                  <a:lnTo>
                    <a:pt x="203" y="282"/>
                  </a:lnTo>
                  <a:lnTo>
                    <a:pt x="216" y="288"/>
                  </a:lnTo>
                  <a:lnTo>
                    <a:pt x="217" y="296"/>
                  </a:lnTo>
                  <a:lnTo>
                    <a:pt x="228" y="301"/>
                  </a:lnTo>
                  <a:lnTo>
                    <a:pt x="230" y="308"/>
                  </a:lnTo>
                  <a:lnTo>
                    <a:pt x="266" y="324"/>
                  </a:lnTo>
                  <a:lnTo>
                    <a:pt x="266" y="333"/>
                  </a:lnTo>
                  <a:lnTo>
                    <a:pt x="284" y="361"/>
                  </a:lnTo>
                  <a:lnTo>
                    <a:pt x="287" y="381"/>
                  </a:lnTo>
                  <a:lnTo>
                    <a:pt x="309" y="390"/>
                  </a:lnTo>
                  <a:lnTo>
                    <a:pt x="327" y="418"/>
                  </a:lnTo>
                  <a:lnTo>
                    <a:pt x="331" y="446"/>
                  </a:lnTo>
                  <a:lnTo>
                    <a:pt x="364" y="45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2" name="Rhode Island" title="Rhode Island"/>
            <p:cNvSpPr>
              <a:spLocks/>
            </p:cNvSpPr>
            <p:nvPr/>
          </p:nvSpPr>
          <p:spPr bwMode="auto">
            <a:xfrm>
              <a:off x="9141054" y="2608976"/>
              <a:ext cx="74613" cy="111125"/>
            </a:xfrm>
            <a:custGeom>
              <a:avLst/>
              <a:gdLst>
                <a:gd name="T0" fmla="*/ 23 w 79"/>
                <a:gd name="T1" fmla="*/ 116 h 116"/>
                <a:gd name="T2" fmla="*/ 23 w 79"/>
                <a:gd name="T3" fmla="*/ 116 h 116"/>
                <a:gd name="T4" fmla="*/ 64 w 79"/>
                <a:gd name="T5" fmla="*/ 91 h 116"/>
                <a:gd name="T6" fmla="*/ 73 w 79"/>
                <a:gd name="T7" fmla="*/ 80 h 116"/>
                <a:gd name="T8" fmla="*/ 75 w 79"/>
                <a:gd name="T9" fmla="*/ 47 h 116"/>
                <a:gd name="T10" fmla="*/ 79 w 79"/>
                <a:gd name="T11" fmla="*/ 41 h 116"/>
                <a:gd name="T12" fmla="*/ 58 w 79"/>
                <a:gd name="T13" fmla="*/ 33 h 116"/>
                <a:gd name="T14" fmla="*/ 55 w 79"/>
                <a:gd name="T15" fmla="*/ 19 h 116"/>
                <a:gd name="T16" fmla="*/ 50 w 79"/>
                <a:gd name="T17" fmla="*/ 20 h 116"/>
                <a:gd name="T18" fmla="*/ 44 w 79"/>
                <a:gd name="T19" fmla="*/ 0 h 116"/>
                <a:gd name="T20" fmla="*/ 0 w 79"/>
                <a:gd name="T21" fmla="*/ 12 h 116"/>
                <a:gd name="T22" fmla="*/ 24 w 79"/>
                <a:gd name="T23" fmla="*/ 101 h 116"/>
                <a:gd name="T24" fmla="*/ 21 w 79"/>
                <a:gd name="T25" fmla="*/ 104 h 116"/>
                <a:gd name="T26" fmla="*/ 23 w 79"/>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116">
                  <a:moveTo>
                    <a:pt x="23" y="116"/>
                  </a:moveTo>
                  <a:lnTo>
                    <a:pt x="23" y="116"/>
                  </a:lnTo>
                  <a:lnTo>
                    <a:pt x="64" y="91"/>
                  </a:lnTo>
                  <a:lnTo>
                    <a:pt x="73" y="80"/>
                  </a:lnTo>
                  <a:lnTo>
                    <a:pt x="75" y="47"/>
                  </a:lnTo>
                  <a:lnTo>
                    <a:pt x="79" y="41"/>
                  </a:lnTo>
                  <a:lnTo>
                    <a:pt x="58" y="33"/>
                  </a:lnTo>
                  <a:lnTo>
                    <a:pt x="55" y="19"/>
                  </a:lnTo>
                  <a:lnTo>
                    <a:pt x="50" y="20"/>
                  </a:lnTo>
                  <a:lnTo>
                    <a:pt x="44" y="0"/>
                  </a:lnTo>
                  <a:lnTo>
                    <a:pt x="0" y="12"/>
                  </a:lnTo>
                  <a:lnTo>
                    <a:pt x="24" y="101"/>
                  </a:lnTo>
                  <a:lnTo>
                    <a:pt x="21" y="104"/>
                  </a:lnTo>
                  <a:lnTo>
                    <a:pt x="23" y="11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3" name="Pennslyvania" title="Pennslyvania"/>
            <p:cNvSpPr>
              <a:spLocks/>
            </p:cNvSpPr>
            <p:nvPr/>
          </p:nvSpPr>
          <p:spPr bwMode="auto">
            <a:xfrm>
              <a:off x="8247291" y="2718513"/>
              <a:ext cx="657225" cy="428625"/>
            </a:xfrm>
            <a:custGeom>
              <a:avLst/>
              <a:gdLst>
                <a:gd name="T0" fmla="*/ 689 w 689"/>
                <a:gd name="T1" fmla="*/ 251 h 449"/>
                <a:gd name="T2" fmla="*/ 689 w 689"/>
                <a:gd name="T3" fmla="*/ 251 h 449"/>
                <a:gd name="T4" fmla="*/ 654 w 689"/>
                <a:gd name="T5" fmla="*/ 222 h 449"/>
                <a:gd name="T6" fmla="*/ 644 w 689"/>
                <a:gd name="T7" fmla="*/ 221 h 449"/>
                <a:gd name="T8" fmla="*/ 637 w 689"/>
                <a:gd name="T9" fmla="*/ 203 h 449"/>
                <a:gd name="T10" fmla="*/ 624 w 689"/>
                <a:gd name="T11" fmla="*/ 203 h 449"/>
                <a:gd name="T12" fmla="*/ 619 w 689"/>
                <a:gd name="T13" fmla="*/ 186 h 449"/>
                <a:gd name="T14" fmla="*/ 619 w 689"/>
                <a:gd name="T15" fmla="*/ 187 h 449"/>
                <a:gd name="T16" fmla="*/ 618 w 689"/>
                <a:gd name="T17" fmla="*/ 176 h 449"/>
                <a:gd name="T18" fmla="*/ 625 w 689"/>
                <a:gd name="T19" fmla="*/ 169 h 449"/>
                <a:gd name="T20" fmla="*/ 628 w 689"/>
                <a:gd name="T21" fmla="*/ 155 h 449"/>
                <a:gd name="T22" fmla="*/ 616 w 689"/>
                <a:gd name="T23" fmla="*/ 140 h 449"/>
                <a:gd name="T24" fmla="*/ 629 w 689"/>
                <a:gd name="T25" fmla="*/ 123 h 449"/>
                <a:gd name="T26" fmla="*/ 638 w 689"/>
                <a:gd name="T27" fmla="*/ 91 h 449"/>
                <a:gd name="T28" fmla="*/ 649 w 689"/>
                <a:gd name="T29" fmla="*/ 74 h 449"/>
                <a:gd name="T30" fmla="*/ 642 w 689"/>
                <a:gd name="T31" fmla="*/ 66 h 449"/>
                <a:gd name="T32" fmla="*/ 615 w 689"/>
                <a:gd name="T33" fmla="*/ 64 h 449"/>
                <a:gd name="T34" fmla="*/ 601 w 689"/>
                <a:gd name="T35" fmla="*/ 47 h 449"/>
                <a:gd name="T36" fmla="*/ 597 w 689"/>
                <a:gd name="T37" fmla="*/ 23 h 449"/>
                <a:gd name="T38" fmla="*/ 591 w 689"/>
                <a:gd name="T39" fmla="*/ 22 h 449"/>
                <a:gd name="T40" fmla="*/ 593 w 689"/>
                <a:gd name="T41" fmla="*/ 17 h 449"/>
                <a:gd name="T42" fmla="*/ 573 w 689"/>
                <a:gd name="T43" fmla="*/ 14 h 449"/>
                <a:gd name="T44" fmla="*/ 568 w 689"/>
                <a:gd name="T45" fmla="*/ 3 h 449"/>
                <a:gd name="T46" fmla="*/ 553 w 689"/>
                <a:gd name="T47" fmla="*/ 0 h 449"/>
                <a:gd name="T48" fmla="*/ 470 w 689"/>
                <a:gd name="T49" fmla="*/ 18 h 449"/>
                <a:gd name="T50" fmla="*/ 81 w 689"/>
                <a:gd name="T51" fmla="*/ 97 h 449"/>
                <a:gd name="T52" fmla="*/ 74 w 689"/>
                <a:gd name="T53" fmla="*/ 58 h 449"/>
                <a:gd name="T54" fmla="*/ 58 w 689"/>
                <a:gd name="T55" fmla="*/ 73 h 449"/>
                <a:gd name="T56" fmla="*/ 37 w 689"/>
                <a:gd name="T57" fmla="*/ 79 h 449"/>
                <a:gd name="T58" fmla="*/ 0 w 689"/>
                <a:gd name="T59" fmla="*/ 116 h 449"/>
                <a:gd name="T60" fmla="*/ 58 w 689"/>
                <a:gd name="T61" fmla="*/ 449 h 449"/>
                <a:gd name="T62" fmla="*/ 175 w 689"/>
                <a:gd name="T63" fmla="*/ 427 h 449"/>
                <a:gd name="T64" fmla="*/ 586 w 689"/>
                <a:gd name="T65" fmla="*/ 342 h 449"/>
                <a:gd name="T66" fmla="*/ 598 w 689"/>
                <a:gd name="T67" fmla="*/ 321 h 449"/>
                <a:gd name="T68" fmla="*/ 612 w 689"/>
                <a:gd name="T69" fmla="*/ 316 h 449"/>
                <a:gd name="T70" fmla="*/ 627 w 689"/>
                <a:gd name="T71" fmla="*/ 322 h 449"/>
                <a:gd name="T72" fmla="*/ 632 w 689"/>
                <a:gd name="T73" fmla="*/ 315 h 449"/>
                <a:gd name="T74" fmla="*/ 654 w 689"/>
                <a:gd name="T75" fmla="*/ 303 h 449"/>
                <a:gd name="T76" fmla="*/ 656 w 689"/>
                <a:gd name="T77" fmla="*/ 298 h 449"/>
                <a:gd name="T78" fmla="*/ 653 w 689"/>
                <a:gd name="T79" fmla="*/ 292 h 449"/>
                <a:gd name="T80" fmla="*/ 689 w 689"/>
                <a:gd name="T81" fmla="*/ 25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9" h="449">
                  <a:moveTo>
                    <a:pt x="689" y="251"/>
                  </a:moveTo>
                  <a:lnTo>
                    <a:pt x="689" y="251"/>
                  </a:lnTo>
                  <a:lnTo>
                    <a:pt x="654" y="222"/>
                  </a:lnTo>
                  <a:lnTo>
                    <a:pt x="644" y="221"/>
                  </a:lnTo>
                  <a:lnTo>
                    <a:pt x="637" y="203"/>
                  </a:lnTo>
                  <a:lnTo>
                    <a:pt x="624" y="203"/>
                  </a:lnTo>
                  <a:lnTo>
                    <a:pt x="619" y="186"/>
                  </a:lnTo>
                  <a:lnTo>
                    <a:pt x="619" y="187"/>
                  </a:lnTo>
                  <a:lnTo>
                    <a:pt x="618" y="176"/>
                  </a:lnTo>
                  <a:lnTo>
                    <a:pt x="625" y="169"/>
                  </a:lnTo>
                  <a:lnTo>
                    <a:pt x="628" y="155"/>
                  </a:lnTo>
                  <a:lnTo>
                    <a:pt x="616" y="140"/>
                  </a:lnTo>
                  <a:lnTo>
                    <a:pt x="629" y="123"/>
                  </a:lnTo>
                  <a:lnTo>
                    <a:pt x="638" y="91"/>
                  </a:lnTo>
                  <a:lnTo>
                    <a:pt x="649" y="74"/>
                  </a:lnTo>
                  <a:lnTo>
                    <a:pt x="642" y="66"/>
                  </a:lnTo>
                  <a:lnTo>
                    <a:pt x="615" y="64"/>
                  </a:lnTo>
                  <a:lnTo>
                    <a:pt x="601" y="47"/>
                  </a:lnTo>
                  <a:lnTo>
                    <a:pt x="597" y="23"/>
                  </a:lnTo>
                  <a:lnTo>
                    <a:pt x="591" y="22"/>
                  </a:lnTo>
                  <a:lnTo>
                    <a:pt x="593" y="17"/>
                  </a:lnTo>
                  <a:lnTo>
                    <a:pt x="573" y="14"/>
                  </a:lnTo>
                  <a:lnTo>
                    <a:pt x="568" y="3"/>
                  </a:lnTo>
                  <a:lnTo>
                    <a:pt x="553" y="0"/>
                  </a:lnTo>
                  <a:lnTo>
                    <a:pt x="470" y="18"/>
                  </a:lnTo>
                  <a:lnTo>
                    <a:pt x="81" y="97"/>
                  </a:lnTo>
                  <a:lnTo>
                    <a:pt x="74" y="58"/>
                  </a:lnTo>
                  <a:lnTo>
                    <a:pt x="58" y="73"/>
                  </a:lnTo>
                  <a:lnTo>
                    <a:pt x="37" y="79"/>
                  </a:lnTo>
                  <a:lnTo>
                    <a:pt x="0" y="116"/>
                  </a:lnTo>
                  <a:lnTo>
                    <a:pt x="58" y="449"/>
                  </a:lnTo>
                  <a:lnTo>
                    <a:pt x="175" y="427"/>
                  </a:lnTo>
                  <a:lnTo>
                    <a:pt x="586" y="342"/>
                  </a:lnTo>
                  <a:lnTo>
                    <a:pt x="598" y="321"/>
                  </a:lnTo>
                  <a:lnTo>
                    <a:pt x="612" y="316"/>
                  </a:lnTo>
                  <a:lnTo>
                    <a:pt x="627" y="322"/>
                  </a:lnTo>
                  <a:lnTo>
                    <a:pt x="632" y="315"/>
                  </a:lnTo>
                  <a:lnTo>
                    <a:pt x="654" y="303"/>
                  </a:lnTo>
                  <a:lnTo>
                    <a:pt x="656" y="298"/>
                  </a:lnTo>
                  <a:lnTo>
                    <a:pt x="653" y="292"/>
                  </a:lnTo>
                  <a:lnTo>
                    <a:pt x="689" y="25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4" name="Oregon" title="Oregon"/>
            <p:cNvSpPr>
              <a:spLocks/>
            </p:cNvSpPr>
            <p:nvPr/>
          </p:nvSpPr>
          <p:spPr bwMode="auto">
            <a:xfrm>
              <a:off x="3707041" y="2008901"/>
              <a:ext cx="885825" cy="744538"/>
            </a:xfrm>
            <a:custGeom>
              <a:avLst/>
              <a:gdLst>
                <a:gd name="T0" fmla="*/ 437 w 928"/>
                <a:gd name="T1" fmla="*/ 705 h 779"/>
                <a:gd name="T2" fmla="*/ 437 w 928"/>
                <a:gd name="T3" fmla="*/ 705 h 779"/>
                <a:gd name="T4" fmla="*/ 0 w 928"/>
                <a:gd name="T5" fmla="*/ 587 h 779"/>
                <a:gd name="T6" fmla="*/ 11 w 928"/>
                <a:gd name="T7" fmla="*/ 453 h 779"/>
                <a:gd name="T8" fmla="*/ 36 w 928"/>
                <a:gd name="T9" fmla="*/ 405 h 779"/>
                <a:gd name="T10" fmla="*/ 52 w 928"/>
                <a:gd name="T11" fmla="*/ 389 h 779"/>
                <a:gd name="T12" fmla="*/ 66 w 928"/>
                <a:gd name="T13" fmla="*/ 384 h 779"/>
                <a:gd name="T14" fmla="*/ 68 w 928"/>
                <a:gd name="T15" fmla="*/ 369 h 779"/>
                <a:gd name="T16" fmla="*/ 65 w 928"/>
                <a:gd name="T17" fmla="*/ 368 h 779"/>
                <a:gd name="T18" fmla="*/ 169 w 928"/>
                <a:gd name="T19" fmla="*/ 103 h 779"/>
                <a:gd name="T20" fmla="*/ 181 w 928"/>
                <a:gd name="T21" fmla="*/ 89 h 779"/>
                <a:gd name="T22" fmla="*/ 185 w 928"/>
                <a:gd name="T23" fmla="*/ 68 h 779"/>
                <a:gd name="T24" fmla="*/ 191 w 928"/>
                <a:gd name="T25" fmla="*/ 58 h 779"/>
                <a:gd name="T26" fmla="*/ 187 w 928"/>
                <a:gd name="T27" fmla="*/ 51 h 779"/>
                <a:gd name="T28" fmla="*/ 204 w 928"/>
                <a:gd name="T29" fmla="*/ 2 h 779"/>
                <a:gd name="T30" fmla="*/ 212 w 928"/>
                <a:gd name="T31" fmla="*/ 0 h 779"/>
                <a:gd name="T32" fmla="*/ 248 w 928"/>
                <a:gd name="T33" fmla="*/ 7 h 779"/>
                <a:gd name="T34" fmla="*/ 267 w 928"/>
                <a:gd name="T35" fmla="*/ 19 h 779"/>
                <a:gd name="T36" fmla="*/ 270 w 928"/>
                <a:gd name="T37" fmla="*/ 14 h 779"/>
                <a:gd name="T38" fmla="*/ 294 w 928"/>
                <a:gd name="T39" fmla="*/ 41 h 779"/>
                <a:gd name="T40" fmla="*/ 298 w 928"/>
                <a:gd name="T41" fmla="*/ 57 h 779"/>
                <a:gd name="T42" fmla="*/ 292 w 928"/>
                <a:gd name="T43" fmla="*/ 103 h 779"/>
                <a:gd name="T44" fmla="*/ 335 w 928"/>
                <a:gd name="T45" fmla="*/ 129 h 779"/>
                <a:gd name="T46" fmla="*/ 367 w 928"/>
                <a:gd name="T47" fmla="*/ 128 h 779"/>
                <a:gd name="T48" fmla="*/ 389 w 928"/>
                <a:gd name="T49" fmla="*/ 120 h 779"/>
                <a:gd name="T50" fmla="*/ 439 w 928"/>
                <a:gd name="T51" fmla="*/ 134 h 779"/>
                <a:gd name="T52" fmla="*/ 451 w 928"/>
                <a:gd name="T53" fmla="*/ 152 h 779"/>
                <a:gd name="T54" fmla="*/ 510 w 928"/>
                <a:gd name="T55" fmla="*/ 146 h 779"/>
                <a:gd name="T56" fmla="*/ 523 w 928"/>
                <a:gd name="T57" fmla="*/ 157 h 779"/>
                <a:gd name="T58" fmla="*/ 549 w 928"/>
                <a:gd name="T59" fmla="*/ 159 h 779"/>
                <a:gd name="T60" fmla="*/ 580 w 928"/>
                <a:gd name="T61" fmla="*/ 152 h 779"/>
                <a:gd name="T62" fmla="*/ 610 w 928"/>
                <a:gd name="T63" fmla="*/ 155 h 779"/>
                <a:gd name="T64" fmla="*/ 621 w 928"/>
                <a:gd name="T65" fmla="*/ 147 h 779"/>
                <a:gd name="T66" fmla="*/ 671 w 928"/>
                <a:gd name="T67" fmla="*/ 156 h 779"/>
                <a:gd name="T68" fmla="*/ 682 w 928"/>
                <a:gd name="T69" fmla="*/ 151 h 779"/>
                <a:gd name="T70" fmla="*/ 896 w 928"/>
                <a:gd name="T71" fmla="*/ 199 h 779"/>
                <a:gd name="T72" fmla="*/ 904 w 928"/>
                <a:gd name="T73" fmla="*/ 226 h 779"/>
                <a:gd name="T74" fmla="*/ 924 w 928"/>
                <a:gd name="T75" fmla="*/ 241 h 779"/>
                <a:gd name="T76" fmla="*/ 928 w 928"/>
                <a:gd name="T77" fmla="*/ 265 h 779"/>
                <a:gd name="T78" fmla="*/ 901 w 928"/>
                <a:gd name="T79" fmla="*/ 298 h 779"/>
                <a:gd name="T80" fmla="*/ 888 w 928"/>
                <a:gd name="T81" fmla="*/ 323 h 779"/>
                <a:gd name="T82" fmla="*/ 871 w 928"/>
                <a:gd name="T83" fmla="*/ 342 h 779"/>
                <a:gd name="T84" fmla="*/ 868 w 928"/>
                <a:gd name="T85" fmla="*/ 356 h 779"/>
                <a:gd name="T86" fmla="*/ 859 w 928"/>
                <a:gd name="T87" fmla="*/ 369 h 779"/>
                <a:gd name="T88" fmla="*/ 843 w 928"/>
                <a:gd name="T89" fmla="*/ 378 h 779"/>
                <a:gd name="T90" fmla="*/ 815 w 928"/>
                <a:gd name="T91" fmla="*/ 413 h 779"/>
                <a:gd name="T92" fmla="*/ 812 w 928"/>
                <a:gd name="T93" fmla="*/ 441 h 779"/>
                <a:gd name="T94" fmla="*/ 832 w 928"/>
                <a:gd name="T95" fmla="*/ 449 h 779"/>
                <a:gd name="T96" fmla="*/ 839 w 928"/>
                <a:gd name="T97" fmla="*/ 465 h 779"/>
                <a:gd name="T98" fmla="*/ 828 w 928"/>
                <a:gd name="T99" fmla="*/ 475 h 779"/>
                <a:gd name="T100" fmla="*/ 830 w 928"/>
                <a:gd name="T101" fmla="*/ 487 h 779"/>
                <a:gd name="T102" fmla="*/ 815 w 928"/>
                <a:gd name="T103" fmla="*/ 512 h 779"/>
                <a:gd name="T104" fmla="*/ 758 w 928"/>
                <a:gd name="T105" fmla="*/ 779 h 779"/>
                <a:gd name="T106" fmla="*/ 437 w 928"/>
                <a:gd name="T107" fmla="*/ 70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8" h="779">
                  <a:moveTo>
                    <a:pt x="437" y="705"/>
                  </a:moveTo>
                  <a:lnTo>
                    <a:pt x="437" y="705"/>
                  </a:lnTo>
                  <a:lnTo>
                    <a:pt x="0" y="587"/>
                  </a:lnTo>
                  <a:lnTo>
                    <a:pt x="11" y="453"/>
                  </a:lnTo>
                  <a:lnTo>
                    <a:pt x="36" y="405"/>
                  </a:lnTo>
                  <a:lnTo>
                    <a:pt x="52" y="389"/>
                  </a:lnTo>
                  <a:lnTo>
                    <a:pt x="66" y="384"/>
                  </a:lnTo>
                  <a:lnTo>
                    <a:pt x="68" y="369"/>
                  </a:lnTo>
                  <a:lnTo>
                    <a:pt x="65" y="368"/>
                  </a:lnTo>
                  <a:lnTo>
                    <a:pt x="169" y="103"/>
                  </a:lnTo>
                  <a:lnTo>
                    <a:pt x="181" y="89"/>
                  </a:lnTo>
                  <a:lnTo>
                    <a:pt x="185" y="68"/>
                  </a:lnTo>
                  <a:lnTo>
                    <a:pt x="191" y="58"/>
                  </a:lnTo>
                  <a:lnTo>
                    <a:pt x="187" y="51"/>
                  </a:lnTo>
                  <a:lnTo>
                    <a:pt x="204" y="2"/>
                  </a:lnTo>
                  <a:lnTo>
                    <a:pt x="212" y="0"/>
                  </a:lnTo>
                  <a:lnTo>
                    <a:pt x="248" y="7"/>
                  </a:lnTo>
                  <a:lnTo>
                    <a:pt x="267" y="19"/>
                  </a:lnTo>
                  <a:lnTo>
                    <a:pt x="270" y="14"/>
                  </a:lnTo>
                  <a:lnTo>
                    <a:pt x="294" y="41"/>
                  </a:lnTo>
                  <a:lnTo>
                    <a:pt x="298" y="57"/>
                  </a:lnTo>
                  <a:lnTo>
                    <a:pt x="292" y="103"/>
                  </a:lnTo>
                  <a:lnTo>
                    <a:pt x="335" y="129"/>
                  </a:lnTo>
                  <a:lnTo>
                    <a:pt x="367" y="128"/>
                  </a:lnTo>
                  <a:lnTo>
                    <a:pt x="389" y="120"/>
                  </a:lnTo>
                  <a:lnTo>
                    <a:pt x="439" y="134"/>
                  </a:lnTo>
                  <a:lnTo>
                    <a:pt x="451" y="152"/>
                  </a:lnTo>
                  <a:lnTo>
                    <a:pt x="510" y="146"/>
                  </a:lnTo>
                  <a:lnTo>
                    <a:pt x="523" y="157"/>
                  </a:lnTo>
                  <a:lnTo>
                    <a:pt x="549" y="159"/>
                  </a:lnTo>
                  <a:lnTo>
                    <a:pt x="580" y="152"/>
                  </a:lnTo>
                  <a:lnTo>
                    <a:pt x="610" y="155"/>
                  </a:lnTo>
                  <a:lnTo>
                    <a:pt x="621" y="147"/>
                  </a:lnTo>
                  <a:lnTo>
                    <a:pt x="671" y="156"/>
                  </a:lnTo>
                  <a:lnTo>
                    <a:pt x="682" y="151"/>
                  </a:lnTo>
                  <a:lnTo>
                    <a:pt x="896" y="199"/>
                  </a:lnTo>
                  <a:lnTo>
                    <a:pt x="904" y="226"/>
                  </a:lnTo>
                  <a:lnTo>
                    <a:pt x="924" y="241"/>
                  </a:lnTo>
                  <a:lnTo>
                    <a:pt x="928" y="265"/>
                  </a:lnTo>
                  <a:lnTo>
                    <a:pt x="901" y="298"/>
                  </a:lnTo>
                  <a:lnTo>
                    <a:pt x="888" y="323"/>
                  </a:lnTo>
                  <a:lnTo>
                    <a:pt x="871" y="342"/>
                  </a:lnTo>
                  <a:lnTo>
                    <a:pt x="868" y="356"/>
                  </a:lnTo>
                  <a:lnTo>
                    <a:pt x="859" y="369"/>
                  </a:lnTo>
                  <a:lnTo>
                    <a:pt x="843" y="378"/>
                  </a:lnTo>
                  <a:lnTo>
                    <a:pt x="815" y="413"/>
                  </a:lnTo>
                  <a:lnTo>
                    <a:pt x="812" y="441"/>
                  </a:lnTo>
                  <a:lnTo>
                    <a:pt x="832" y="449"/>
                  </a:lnTo>
                  <a:lnTo>
                    <a:pt x="839" y="465"/>
                  </a:lnTo>
                  <a:lnTo>
                    <a:pt x="828" y="475"/>
                  </a:lnTo>
                  <a:lnTo>
                    <a:pt x="830" y="487"/>
                  </a:lnTo>
                  <a:lnTo>
                    <a:pt x="815" y="512"/>
                  </a:lnTo>
                  <a:lnTo>
                    <a:pt x="758" y="779"/>
                  </a:lnTo>
                  <a:lnTo>
                    <a:pt x="437" y="70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5" name="Oklahoma" title="Oklahoma"/>
            <p:cNvSpPr>
              <a:spLocks/>
            </p:cNvSpPr>
            <p:nvPr/>
          </p:nvSpPr>
          <p:spPr bwMode="auto">
            <a:xfrm>
              <a:off x="5839054" y="3667838"/>
              <a:ext cx="981075" cy="498475"/>
            </a:xfrm>
            <a:custGeom>
              <a:avLst/>
              <a:gdLst>
                <a:gd name="T0" fmla="*/ 66 w 1027"/>
                <a:gd name="T1" fmla="*/ 80 h 522"/>
                <a:gd name="T2" fmla="*/ 66 w 1027"/>
                <a:gd name="T3" fmla="*/ 80 h 522"/>
                <a:gd name="T4" fmla="*/ 357 w 1027"/>
                <a:gd name="T5" fmla="*/ 93 h 522"/>
                <a:gd name="T6" fmla="*/ 348 w 1027"/>
                <a:gd name="T7" fmla="*/ 383 h 522"/>
                <a:gd name="T8" fmla="*/ 363 w 1027"/>
                <a:gd name="T9" fmla="*/ 384 h 522"/>
                <a:gd name="T10" fmla="*/ 392 w 1027"/>
                <a:gd name="T11" fmla="*/ 411 h 522"/>
                <a:gd name="T12" fmla="*/ 403 w 1027"/>
                <a:gd name="T13" fmla="*/ 407 h 522"/>
                <a:gd name="T14" fmla="*/ 419 w 1027"/>
                <a:gd name="T15" fmla="*/ 413 h 522"/>
                <a:gd name="T16" fmla="*/ 426 w 1027"/>
                <a:gd name="T17" fmla="*/ 400 h 522"/>
                <a:gd name="T18" fmla="*/ 445 w 1027"/>
                <a:gd name="T19" fmla="*/ 419 h 522"/>
                <a:gd name="T20" fmla="*/ 448 w 1027"/>
                <a:gd name="T21" fmla="*/ 438 h 522"/>
                <a:gd name="T22" fmla="*/ 473 w 1027"/>
                <a:gd name="T23" fmla="*/ 438 h 522"/>
                <a:gd name="T24" fmla="*/ 501 w 1027"/>
                <a:gd name="T25" fmla="*/ 450 h 522"/>
                <a:gd name="T26" fmla="*/ 519 w 1027"/>
                <a:gd name="T27" fmla="*/ 448 h 522"/>
                <a:gd name="T28" fmla="*/ 535 w 1027"/>
                <a:gd name="T29" fmla="*/ 462 h 522"/>
                <a:gd name="T30" fmla="*/ 548 w 1027"/>
                <a:gd name="T31" fmla="*/ 451 h 522"/>
                <a:gd name="T32" fmla="*/ 579 w 1027"/>
                <a:gd name="T33" fmla="*/ 450 h 522"/>
                <a:gd name="T34" fmla="*/ 581 w 1027"/>
                <a:gd name="T35" fmla="*/ 469 h 522"/>
                <a:gd name="T36" fmla="*/ 597 w 1027"/>
                <a:gd name="T37" fmla="*/ 474 h 522"/>
                <a:gd name="T38" fmla="*/ 596 w 1027"/>
                <a:gd name="T39" fmla="*/ 488 h 522"/>
                <a:gd name="T40" fmla="*/ 607 w 1027"/>
                <a:gd name="T41" fmla="*/ 493 h 522"/>
                <a:gd name="T42" fmla="*/ 636 w 1027"/>
                <a:gd name="T43" fmla="*/ 475 h 522"/>
                <a:gd name="T44" fmla="*/ 641 w 1027"/>
                <a:gd name="T45" fmla="*/ 477 h 522"/>
                <a:gd name="T46" fmla="*/ 643 w 1027"/>
                <a:gd name="T47" fmla="*/ 488 h 522"/>
                <a:gd name="T48" fmla="*/ 656 w 1027"/>
                <a:gd name="T49" fmla="*/ 488 h 522"/>
                <a:gd name="T50" fmla="*/ 662 w 1027"/>
                <a:gd name="T51" fmla="*/ 500 h 522"/>
                <a:gd name="T52" fmla="*/ 690 w 1027"/>
                <a:gd name="T53" fmla="*/ 488 h 522"/>
                <a:gd name="T54" fmla="*/ 689 w 1027"/>
                <a:gd name="T55" fmla="*/ 504 h 522"/>
                <a:gd name="T56" fmla="*/ 698 w 1027"/>
                <a:gd name="T57" fmla="*/ 514 h 522"/>
                <a:gd name="T58" fmla="*/ 708 w 1027"/>
                <a:gd name="T59" fmla="*/ 500 h 522"/>
                <a:gd name="T60" fmla="*/ 705 w 1027"/>
                <a:gd name="T61" fmla="*/ 495 h 522"/>
                <a:gd name="T62" fmla="*/ 741 w 1027"/>
                <a:gd name="T63" fmla="*/ 484 h 522"/>
                <a:gd name="T64" fmla="*/ 753 w 1027"/>
                <a:gd name="T65" fmla="*/ 496 h 522"/>
                <a:gd name="T66" fmla="*/ 787 w 1027"/>
                <a:gd name="T67" fmla="*/ 505 h 522"/>
                <a:gd name="T68" fmla="*/ 799 w 1027"/>
                <a:gd name="T69" fmla="*/ 518 h 522"/>
                <a:gd name="T70" fmla="*/ 802 w 1027"/>
                <a:gd name="T71" fmla="*/ 508 h 522"/>
                <a:gd name="T72" fmla="*/ 813 w 1027"/>
                <a:gd name="T73" fmla="*/ 509 h 522"/>
                <a:gd name="T74" fmla="*/ 820 w 1027"/>
                <a:gd name="T75" fmla="*/ 499 h 522"/>
                <a:gd name="T76" fmla="*/ 845 w 1027"/>
                <a:gd name="T77" fmla="*/ 488 h 522"/>
                <a:gd name="T78" fmla="*/ 865 w 1027"/>
                <a:gd name="T79" fmla="*/ 494 h 522"/>
                <a:gd name="T80" fmla="*/ 866 w 1027"/>
                <a:gd name="T81" fmla="*/ 488 h 522"/>
                <a:gd name="T82" fmla="*/ 888 w 1027"/>
                <a:gd name="T83" fmla="*/ 480 h 522"/>
                <a:gd name="T84" fmla="*/ 894 w 1027"/>
                <a:gd name="T85" fmla="*/ 490 h 522"/>
                <a:gd name="T86" fmla="*/ 919 w 1027"/>
                <a:gd name="T87" fmla="*/ 491 h 522"/>
                <a:gd name="T88" fmla="*/ 932 w 1027"/>
                <a:gd name="T89" fmla="*/ 476 h 522"/>
                <a:gd name="T90" fmla="*/ 964 w 1027"/>
                <a:gd name="T91" fmla="*/ 491 h 522"/>
                <a:gd name="T92" fmla="*/ 976 w 1027"/>
                <a:gd name="T93" fmla="*/ 506 h 522"/>
                <a:gd name="T94" fmla="*/ 1027 w 1027"/>
                <a:gd name="T95" fmla="*/ 522 h 522"/>
                <a:gd name="T96" fmla="*/ 997 w 1027"/>
                <a:gd name="T97" fmla="*/ 19 h 522"/>
                <a:gd name="T98" fmla="*/ 5 w 1027"/>
                <a:gd name="T99" fmla="*/ 0 h 522"/>
                <a:gd name="T100" fmla="*/ 0 w 1027"/>
                <a:gd name="T101" fmla="*/ 76 h 522"/>
                <a:gd name="T102" fmla="*/ 66 w 1027"/>
                <a:gd name="T103" fmla="*/ 8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7" h="522">
                  <a:moveTo>
                    <a:pt x="66" y="80"/>
                  </a:moveTo>
                  <a:lnTo>
                    <a:pt x="66" y="80"/>
                  </a:lnTo>
                  <a:lnTo>
                    <a:pt x="357" y="93"/>
                  </a:lnTo>
                  <a:lnTo>
                    <a:pt x="348" y="383"/>
                  </a:lnTo>
                  <a:lnTo>
                    <a:pt x="363" y="384"/>
                  </a:lnTo>
                  <a:lnTo>
                    <a:pt x="392" y="411"/>
                  </a:lnTo>
                  <a:lnTo>
                    <a:pt x="403" y="407"/>
                  </a:lnTo>
                  <a:lnTo>
                    <a:pt x="419" y="413"/>
                  </a:lnTo>
                  <a:lnTo>
                    <a:pt x="426" y="400"/>
                  </a:lnTo>
                  <a:lnTo>
                    <a:pt x="445" y="419"/>
                  </a:lnTo>
                  <a:lnTo>
                    <a:pt x="448" y="438"/>
                  </a:lnTo>
                  <a:lnTo>
                    <a:pt x="473" y="438"/>
                  </a:lnTo>
                  <a:lnTo>
                    <a:pt x="501" y="450"/>
                  </a:lnTo>
                  <a:lnTo>
                    <a:pt x="519" y="448"/>
                  </a:lnTo>
                  <a:lnTo>
                    <a:pt x="535" y="462"/>
                  </a:lnTo>
                  <a:lnTo>
                    <a:pt x="548" y="451"/>
                  </a:lnTo>
                  <a:lnTo>
                    <a:pt x="579" y="450"/>
                  </a:lnTo>
                  <a:lnTo>
                    <a:pt x="581" y="469"/>
                  </a:lnTo>
                  <a:lnTo>
                    <a:pt x="597" y="474"/>
                  </a:lnTo>
                  <a:lnTo>
                    <a:pt x="596" y="488"/>
                  </a:lnTo>
                  <a:lnTo>
                    <a:pt x="607" y="493"/>
                  </a:lnTo>
                  <a:lnTo>
                    <a:pt x="636" y="475"/>
                  </a:lnTo>
                  <a:lnTo>
                    <a:pt x="641" y="477"/>
                  </a:lnTo>
                  <a:lnTo>
                    <a:pt x="643" y="488"/>
                  </a:lnTo>
                  <a:lnTo>
                    <a:pt x="656" y="488"/>
                  </a:lnTo>
                  <a:lnTo>
                    <a:pt x="662" y="500"/>
                  </a:lnTo>
                  <a:lnTo>
                    <a:pt x="690" y="488"/>
                  </a:lnTo>
                  <a:lnTo>
                    <a:pt x="689" y="504"/>
                  </a:lnTo>
                  <a:lnTo>
                    <a:pt x="698" y="514"/>
                  </a:lnTo>
                  <a:lnTo>
                    <a:pt x="708" y="500"/>
                  </a:lnTo>
                  <a:lnTo>
                    <a:pt x="705" y="495"/>
                  </a:lnTo>
                  <a:lnTo>
                    <a:pt x="741" y="484"/>
                  </a:lnTo>
                  <a:lnTo>
                    <a:pt x="753" y="496"/>
                  </a:lnTo>
                  <a:lnTo>
                    <a:pt x="787" y="505"/>
                  </a:lnTo>
                  <a:lnTo>
                    <a:pt x="799" y="518"/>
                  </a:lnTo>
                  <a:lnTo>
                    <a:pt x="802" y="508"/>
                  </a:lnTo>
                  <a:lnTo>
                    <a:pt x="813" y="509"/>
                  </a:lnTo>
                  <a:lnTo>
                    <a:pt x="820" y="499"/>
                  </a:lnTo>
                  <a:lnTo>
                    <a:pt x="845" y="488"/>
                  </a:lnTo>
                  <a:lnTo>
                    <a:pt x="865" y="494"/>
                  </a:lnTo>
                  <a:lnTo>
                    <a:pt x="866" y="488"/>
                  </a:lnTo>
                  <a:lnTo>
                    <a:pt x="888" y="480"/>
                  </a:lnTo>
                  <a:lnTo>
                    <a:pt x="894" y="490"/>
                  </a:lnTo>
                  <a:lnTo>
                    <a:pt x="919" y="491"/>
                  </a:lnTo>
                  <a:lnTo>
                    <a:pt x="932" y="476"/>
                  </a:lnTo>
                  <a:lnTo>
                    <a:pt x="964" y="491"/>
                  </a:lnTo>
                  <a:lnTo>
                    <a:pt x="976" y="506"/>
                  </a:lnTo>
                  <a:lnTo>
                    <a:pt x="1027" y="522"/>
                  </a:lnTo>
                  <a:lnTo>
                    <a:pt x="997" y="19"/>
                  </a:lnTo>
                  <a:lnTo>
                    <a:pt x="5" y="0"/>
                  </a:lnTo>
                  <a:lnTo>
                    <a:pt x="0" y="76"/>
                  </a:lnTo>
                  <a:lnTo>
                    <a:pt x="66" y="8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76" name="Ohio" title="Ohio"/>
            <p:cNvSpPr>
              <a:spLocks/>
            </p:cNvSpPr>
            <p:nvPr/>
          </p:nvSpPr>
          <p:spPr bwMode="auto">
            <a:xfrm>
              <a:off x="7805966" y="2828051"/>
              <a:ext cx="474663" cy="539750"/>
            </a:xfrm>
            <a:custGeom>
              <a:avLst/>
              <a:gdLst>
                <a:gd name="T0" fmla="*/ 435 w 497"/>
                <a:gd name="T1" fmla="*/ 10 h 564"/>
                <a:gd name="T2" fmla="*/ 435 w 497"/>
                <a:gd name="T3" fmla="*/ 10 h 564"/>
                <a:gd name="T4" fmla="*/ 336 w 497"/>
                <a:gd name="T5" fmla="*/ 89 h 564"/>
                <a:gd name="T6" fmla="*/ 304 w 497"/>
                <a:gd name="T7" fmla="*/ 94 h 564"/>
                <a:gd name="T8" fmla="*/ 268 w 497"/>
                <a:gd name="T9" fmla="*/ 112 h 564"/>
                <a:gd name="T10" fmla="*/ 230 w 497"/>
                <a:gd name="T11" fmla="*/ 112 h 564"/>
                <a:gd name="T12" fmla="*/ 224 w 497"/>
                <a:gd name="T13" fmla="*/ 106 h 564"/>
                <a:gd name="T14" fmla="*/ 209 w 497"/>
                <a:gd name="T15" fmla="*/ 108 h 564"/>
                <a:gd name="T16" fmla="*/ 199 w 497"/>
                <a:gd name="T17" fmla="*/ 107 h 564"/>
                <a:gd name="T18" fmla="*/ 183 w 497"/>
                <a:gd name="T19" fmla="*/ 96 h 564"/>
                <a:gd name="T20" fmla="*/ 152 w 497"/>
                <a:gd name="T21" fmla="*/ 89 h 564"/>
                <a:gd name="T22" fmla="*/ 0 w 497"/>
                <a:gd name="T23" fmla="*/ 110 h 564"/>
                <a:gd name="T24" fmla="*/ 50 w 497"/>
                <a:gd name="T25" fmla="*/ 499 h 564"/>
                <a:gd name="T26" fmla="*/ 58 w 497"/>
                <a:gd name="T27" fmla="*/ 491 h 564"/>
                <a:gd name="T28" fmla="*/ 73 w 497"/>
                <a:gd name="T29" fmla="*/ 500 h 564"/>
                <a:gd name="T30" fmla="*/ 91 w 497"/>
                <a:gd name="T31" fmla="*/ 492 h 564"/>
                <a:gd name="T32" fmla="*/ 110 w 497"/>
                <a:gd name="T33" fmla="*/ 504 h 564"/>
                <a:gd name="T34" fmla="*/ 124 w 497"/>
                <a:gd name="T35" fmla="*/ 531 h 564"/>
                <a:gd name="T36" fmla="*/ 163 w 497"/>
                <a:gd name="T37" fmla="*/ 534 h 564"/>
                <a:gd name="T38" fmla="*/ 181 w 497"/>
                <a:gd name="T39" fmla="*/ 549 h 564"/>
                <a:gd name="T40" fmla="*/ 192 w 497"/>
                <a:gd name="T41" fmla="*/ 550 h 564"/>
                <a:gd name="T42" fmla="*/ 195 w 497"/>
                <a:gd name="T43" fmla="*/ 542 h 564"/>
                <a:gd name="T44" fmla="*/ 206 w 497"/>
                <a:gd name="T45" fmla="*/ 537 h 564"/>
                <a:gd name="T46" fmla="*/ 233 w 497"/>
                <a:gd name="T47" fmla="*/ 550 h 564"/>
                <a:gd name="T48" fmla="*/ 250 w 497"/>
                <a:gd name="T49" fmla="*/ 544 h 564"/>
                <a:gd name="T50" fmla="*/ 261 w 497"/>
                <a:gd name="T51" fmla="*/ 527 h 564"/>
                <a:gd name="T52" fmla="*/ 275 w 497"/>
                <a:gd name="T53" fmla="*/ 520 h 564"/>
                <a:gd name="T54" fmla="*/ 286 w 497"/>
                <a:gd name="T55" fmla="*/ 544 h 564"/>
                <a:gd name="T56" fmla="*/ 302 w 497"/>
                <a:gd name="T57" fmla="*/ 548 h 564"/>
                <a:gd name="T58" fmla="*/ 319 w 497"/>
                <a:gd name="T59" fmla="*/ 564 h 564"/>
                <a:gd name="T60" fmla="*/ 348 w 497"/>
                <a:gd name="T61" fmla="*/ 555 h 564"/>
                <a:gd name="T62" fmla="*/ 350 w 497"/>
                <a:gd name="T63" fmla="*/ 534 h 564"/>
                <a:gd name="T64" fmla="*/ 361 w 497"/>
                <a:gd name="T65" fmla="*/ 528 h 564"/>
                <a:gd name="T66" fmla="*/ 352 w 497"/>
                <a:gd name="T67" fmla="*/ 504 h 564"/>
                <a:gd name="T68" fmla="*/ 366 w 497"/>
                <a:gd name="T69" fmla="*/ 467 h 564"/>
                <a:gd name="T70" fmla="*/ 379 w 497"/>
                <a:gd name="T71" fmla="*/ 468 h 564"/>
                <a:gd name="T72" fmla="*/ 383 w 497"/>
                <a:gd name="T73" fmla="*/ 483 h 564"/>
                <a:gd name="T74" fmla="*/ 392 w 497"/>
                <a:gd name="T75" fmla="*/ 472 h 564"/>
                <a:gd name="T76" fmla="*/ 400 w 497"/>
                <a:gd name="T77" fmla="*/ 474 h 564"/>
                <a:gd name="T78" fmla="*/ 390 w 497"/>
                <a:gd name="T79" fmla="*/ 452 h 564"/>
                <a:gd name="T80" fmla="*/ 397 w 497"/>
                <a:gd name="T81" fmla="*/ 448 h 564"/>
                <a:gd name="T82" fmla="*/ 395 w 497"/>
                <a:gd name="T83" fmla="*/ 437 h 564"/>
                <a:gd name="T84" fmla="*/ 401 w 497"/>
                <a:gd name="T85" fmla="*/ 422 h 564"/>
                <a:gd name="T86" fmla="*/ 413 w 497"/>
                <a:gd name="T87" fmla="*/ 418 h 564"/>
                <a:gd name="T88" fmla="*/ 423 w 497"/>
                <a:gd name="T89" fmla="*/ 396 h 564"/>
                <a:gd name="T90" fmla="*/ 436 w 497"/>
                <a:gd name="T91" fmla="*/ 404 h 564"/>
                <a:gd name="T92" fmla="*/ 450 w 497"/>
                <a:gd name="T93" fmla="*/ 394 h 564"/>
                <a:gd name="T94" fmla="*/ 483 w 497"/>
                <a:gd name="T95" fmla="*/ 354 h 564"/>
                <a:gd name="T96" fmla="*/ 486 w 497"/>
                <a:gd name="T97" fmla="*/ 339 h 564"/>
                <a:gd name="T98" fmla="*/ 480 w 497"/>
                <a:gd name="T99" fmla="*/ 332 h 564"/>
                <a:gd name="T100" fmla="*/ 486 w 497"/>
                <a:gd name="T101" fmla="*/ 317 h 564"/>
                <a:gd name="T102" fmla="*/ 484 w 497"/>
                <a:gd name="T103" fmla="*/ 309 h 564"/>
                <a:gd name="T104" fmla="*/ 489 w 497"/>
                <a:gd name="T105" fmla="*/ 307 h 564"/>
                <a:gd name="T106" fmla="*/ 487 w 497"/>
                <a:gd name="T107" fmla="*/ 282 h 564"/>
                <a:gd name="T108" fmla="*/ 496 w 497"/>
                <a:gd name="T109" fmla="*/ 247 h 564"/>
                <a:gd name="T110" fmla="*/ 491 w 497"/>
                <a:gd name="T111" fmla="*/ 235 h 564"/>
                <a:gd name="T112" fmla="*/ 493 w 497"/>
                <a:gd name="T113" fmla="*/ 224 h 564"/>
                <a:gd name="T114" fmla="*/ 481 w 497"/>
                <a:gd name="T115" fmla="*/ 208 h 564"/>
                <a:gd name="T116" fmla="*/ 485 w 497"/>
                <a:gd name="T117" fmla="*/ 202 h 564"/>
                <a:gd name="T118" fmla="*/ 497 w 497"/>
                <a:gd name="T119" fmla="*/ 196 h 564"/>
                <a:gd name="T120" fmla="*/ 497 w 497"/>
                <a:gd name="T121" fmla="*/ 196 h 564"/>
                <a:gd name="T122" fmla="*/ 463 w 497"/>
                <a:gd name="T123" fmla="*/ 0 h 564"/>
                <a:gd name="T124" fmla="*/ 435 w 497"/>
                <a:gd name="T125" fmla="*/ 1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 h="564">
                  <a:moveTo>
                    <a:pt x="435" y="10"/>
                  </a:moveTo>
                  <a:lnTo>
                    <a:pt x="435" y="10"/>
                  </a:lnTo>
                  <a:lnTo>
                    <a:pt x="336" y="89"/>
                  </a:lnTo>
                  <a:lnTo>
                    <a:pt x="304" y="94"/>
                  </a:lnTo>
                  <a:lnTo>
                    <a:pt x="268" y="112"/>
                  </a:lnTo>
                  <a:lnTo>
                    <a:pt x="230" y="112"/>
                  </a:lnTo>
                  <a:lnTo>
                    <a:pt x="224" y="106"/>
                  </a:lnTo>
                  <a:lnTo>
                    <a:pt x="209" y="108"/>
                  </a:lnTo>
                  <a:lnTo>
                    <a:pt x="199" y="107"/>
                  </a:lnTo>
                  <a:lnTo>
                    <a:pt x="183" y="96"/>
                  </a:lnTo>
                  <a:lnTo>
                    <a:pt x="152" y="89"/>
                  </a:lnTo>
                  <a:lnTo>
                    <a:pt x="0" y="110"/>
                  </a:lnTo>
                  <a:lnTo>
                    <a:pt x="50" y="499"/>
                  </a:lnTo>
                  <a:lnTo>
                    <a:pt x="58" y="491"/>
                  </a:lnTo>
                  <a:lnTo>
                    <a:pt x="73" y="500"/>
                  </a:lnTo>
                  <a:lnTo>
                    <a:pt x="91" y="492"/>
                  </a:lnTo>
                  <a:lnTo>
                    <a:pt x="110" y="504"/>
                  </a:lnTo>
                  <a:lnTo>
                    <a:pt x="124" y="531"/>
                  </a:lnTo>
                  <a:lnTo>
                    <a:pt x="163" y="534"/>
                  </a:lnTo>
                  <a:lnTo>
                    <a:pt x="181" y="549"/>
                  </a:lnTo>
                  <a:lnTo>
                    <a:pt x="192" y="550"/>
                  </a:lnTo>
                  <a:lnTo>
                    <a:pt x="195" y="542"/>
                  </a:lnTo>
                  <a:lnTo>
                    <a:pt x="206" y="537"/>
                  </a:lnTo>
                  <a:lnTo>
                    <a:pt x="233" y="550"/>
                  </a:lnTo>
                  <a:lnTo>
                    <a:pt x="250" y="544"/>
                  </a:lnTo>
                  <a:lnTo>
                    <a:pt x="261" y="527"/>
                  </a:lnTo>
                  <a:lnTo>
                    <a:pt x="275" y="520"/>
                  </a:lnTo>
                  <a:lnTo>
                    <a:pt x="286" y="544"/>
                  </a:lnTo>
                  <a:lnTo>
                    <a:pt x="302" y="548"/>
                  </a:lnTo>
                  <a:lnTo>
                    <a:pt x="319" y="564"/>
                  </a:lnTo>
                  <a:lnTo>
                    <a:pt x="348" y="555"/>
                  </a:lnTo>
                  <a:lnTo>
                    <a:pt x="350" y="534"/>
                  </a:lnTo>
                  <a:lnTo>
                    <a:pt x="361" y="528"/>
                  </a:lnTo>
                  <a:lnTo>
                    <a:pt x="352" y="504"/>
                  </a:lnTo>
                  <a:lnTo>
                    <a:pt x="366" y="467"/>
                  </a:lnTo>
                  <a:lnTo>
                    <a:pt x="379" y="468"/>
                  </a:lnTo>
                  <a:lnTo>
                    <a:pt x="383" y="483"/>
                  </a:lnTo>
                  <a:lnTo>
                    <a:pt x="392" y="472"/>
                  </a:lnTo>
                  <a:lnTo>
                    <a:pt x="400" y="474"/>
                  </a:lnTo>
                  <a:lnTo>
                    <a:pt x="390" y="452"/>
                  </a:lnTo>
                  <a:lnTo>
                    <a:pt x="397" y="448"/>
                  </a:lnTo>
                  <a:lnTo>
                    <a:pt x="395" y="437"/>
                  </a:lnTo>
                  <a:lnTo>
                    <a:pt x="401" y="422"/>
                  </a:lnTo>
                  <a:lnTo>
                    <a:pt x="413" y="418"/>
                  </a:lnTo>
                  <a:lnTo>
                    <a:pt x="423" y="396"/>
                  </a:lnTo>
                  <a:lnTo>
                    <a:pt x="436" y="404"/>
                  </a:lnTo>
                  <a:lnTo>
                    <a:pt x="450" y="394"/>
                  </a:lnTo>
                  <a:lnTo>
                    <a:pt x="483" y="354"/>
                  </a:lnTo>
                  <a:lnTo>
                    <a:pt x="486" y="339"/>
                  </a:lnTo>
                  <a:lnTo>
                    <a:pt x="480" y="332"/>
                  </a:lnTo>
                  <a:lnTo>
                    <a:pt x="486" y="317"/>
                  </a:lnTo>
                  <a:lnTo>
                    <a:pt x="484" y="309"/>
                  </a:lnTo>
                  <a:lnTo>
                    <a:pt x="489" y="307"/>
                  </a:lnTo>
                  <a:lnTo>
                    <a:pt x="487" y="282"/>
                  </a:lnTo>
                  <a:lnTo>
                    <a:pt x="496" y="247"/>
                  </a:lnTo>
                  <a:lnTo>
                    <a:pt x="491" y="235"/>
                  </a:lnTo>
                  <a:lnTo>
                    <a:pt x="493" y="224"/>
                  </a:lnTo>
                  <a:lnTo>
                    <a:pt x="481" y="208"/>
                  </a:lnTo>
                  <a:lnTo>
                    <a:pt x="485" y="202"/>
                  </a:lnTo>
                  <a:lnTo>
                    <a:pt x="497" y="196"/>
                  </a:lnTo>
                  <a:lnTo>
                    <a:pt x="497" y="196"/>
                  </a:lnTo>
                  <a:lnTo>
                    <a:pt x="463" y="0"/>
                  </a:lnTo>
                  <a:lnTo>
                    <a:pt x="435" y="1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28" name="North Dakota" title="North Dakota"/>
            <p:cNvSpPr>
              <a:spLocks/>
            </p:cNvSpPr>
            <p:nvPr/>
          </p:nvSpPr>
          <p:spPr bwMode="auto">
            <a:xfrm>
              <a:off x="5824766" y="1962863"/>
              <a:ext cx="739775" cy="450850"/>
            </a:xfrm>
            <a:custGeom>
              <a:avLst/>
              <a:gdLst>
                <a:gd name="T0" fmla="*/ 687 w 776"/>
                <a:gd name="T1" fmla="*/ 26 h 472"/>
                <a:gd name="T2" fmla="*/ 687 w 776"/>
                <a:gd name="T3" fmla="*/ 26 h 472"/>
                <a:gd name="T4" fmla="*/ 297 w 776"/>
                <a:gd name="T5" fmla="*/ 16 h 472"/>
                <a:gd name="T6" fmla="*/ 33 w 776"/>
                <a:gd name="T7" fmla="*/ 0 h 472"/>
                <a:gd name="T8" fmla="*/ 0 w 776"/>
                <a:gd name="T9" fmla="*/ 446 h 472"/>
                <a:gd name="T10" fmla="*/ 776 w 776"/>
                <a:gd name="T11" fmla="*/ 472 h 472"/>
                <a:gd name="T12" fmla="*/ 771 w 776"/>
                <a:gd name="T13" fmla="*/ 416 h 472"/>
                <a:gd name="T14" fmla="*/ 760 w 776"/>
                <a:gd name="T15" fmla="*/ 399 h 472"/>
                <a:gd name="T16" fmla="*/ 751 w 776"/>
                <a:gd name="T17" fmla="*/ 368 h 472"/>
                <a:gd name="T18" fmla="*/ 755 w 776"/>
                <a:gd name="T19" fmla="*/ 327 h 472"/>
                <a:gd name="T20" fmla="*/ 751 w 776"/>
                <a:gd name="T21" fmla="*/ 326 h 472"/>
                <a:gd name="T22" fmla="*/ 745 w 776"/>
                <a:gd name="T23" fmla="*/ 227 h 472"/>
                <a:gd name="T24" fmla="*/ 717 w 776"/>
                <a:gd name="T25" fmla="*/ 145 h 472"/>
                <a:gd name="T26" fmla="*/ 715 w 776"/>
                <a:gd name="T27" fmla="*/ 88 h 472"/>
                <a:gd name="T28" fmla="*/ 721 w 776"/>
                <a:gd name="T29" fmla="*/ 71 h 472"/>
                <a:gd name="T30" fmla="*/ 707 w 776"/>
                <a:gd name="T31" fmla="*/ 26 h 472"/>
                <a:gd name="T32" fmla="*/ 707 w 776"/>
                <a:gd name="T33" fmla="*/ 26 h 472"/>
                <a:gd name="T34" fmla="*/ 687 w 776"/>
                <a:gd name="T35" fmla="*/ 2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6" h="472">
                  <a:moveTo>
                    <a:pt x="687" y="26"/>
                  </a:moveTo>
                  <a:lnTo>
                    <a:pt x="687" y="26"/>
                  </a:lnTo>
                  <a:lnTo>
                    <a:pt x="297" y="16"/>
                  </a:lnTo>
                  <a:lnTo>
                    <a:pt x="33" y="0"/>
                  </a:lnTo>
                  <a:lnTo>
                    <a:pt x="0" y="446"/>
                  </a:lnTo>
                  <a:lnTo>
                    <a:pt x="776" y="472"/>
                  </a:lnTo>
                  <a:lnTo>
                    <a:pt x="771" y="416"/>
                  </a:lnTo>
                  <a:lnTo>
                    <a:pt x="760" y="399"/>
                  </a:lnTo>
                  <a:lnTo>
                    <a:pt x="751" y="368"/>
                  </a:lnTo>
                  <a:lnTo>
                    <a:pt x="755" y="327"/>
                  </a:lnTo>
                  <a:lnTo>
                    <a:pt x="751" y="326"/>
                  </a:lnTo>
                  <a:lnTo>
                    <a:pt x="745" y="227"/>
                  </a:lnTo>
                  <a:lnTo>
                    <a:pt x="717" y="145"/>
                  </a:lnTo>
                  <a:lnTo>
                    <a:pt x="715" y="88"/>
                  </a:lnTo>
                  <a:lnTo>
                    <a:pt x="721" y="71"/>
                  </a:lnTo>
                  <a:lnTo>
                    <a:pt x="707" y="26"/>
                  </a:lnTo>
                  <a:lnTo>
                    <a:pt x="707" y="26"/>
                  </a:lnTo>
                  <a:lnTo>
                    <a:pt x="687" y="2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29" name="North Carolina" title="North Carolina"/>
            <p:cNvSpPr>
              <a:spLocks/>
            </p:cNvSpPr>
            <p:nvPr/>
          </p:nvSpPr>
          <p:spPr bwMode="auto">
            <a:xfrm>
              <a:off x="7983766" y="3469401"/>
              <a:ext cx="966788" cy="460375"/>
            </a:xfrm>
            <a:custGeom>
              <a:avLst/>
              <a:gdLst>
                <a:gd name="T0" fmla="*/ 867 w 1014"/>
                <a:gd name="T1" fmla="*/ 21 h 481"/>
                <a:gd name="T2" fmla="*/ 277 w 1014"/>
                <a:gd name="T3" fmla="*/ 155 h 481"/>
                <a:gd name="T4" fmla="*/ 277 w 1014"/>
                <a:gd name="T5" fmla="*/ 174 h 481"/>
                <a:gd name="T6" fmla="*/ 270 w 1014"/>
                <a:gd name="T7" fmla="*/ 182 h 481"/>
                <a:gd name="T8" fmla="*/ 245 w 1014"/>
                <a:gd name="T9" fmla="*/ 225 h 481"/>
                <a:gd name="T10" fmla="*/ 219 w 1014"/>
                <a:gd name="T11" fmla="*/ 224 h 481"/>
                <a:gd name="T12" fmla="*/ 180 w 1014"/>
                <a:gd name="T13" fmla="*/ 241 h 481"/>
                <a:gd name="T14" fmla="*/ 163 w 1014"/>
                <a:gd name="T15" fmla="*/ 264 h 481"/>
                <a:gd name="T16" fmla="*/ 152 w 1014"/>
                <a:gd name="T17" fmla="*/ 273 h 481"/>
                <a:gd name="T18" fmla="*/ 124 w 1014"/>
                <a:gd name="T19" fmla="*/ 296 h 481"/>
                <a:gd name="T20" fmla="*/ 59 w 1014"/>
                <a:gd name="T21" fmla="*/ 335 h 481"/>
                <a:gd name="T22" fmla="*/ 29 w 1014"/>
                <a:gd name="T23" fmla="*/ 360 h 481"/>
                <a:gd name="T24" fmla="*/ 6 w 1014"/>
                <a:gd name="T25" fmla="*/ 386 h 481"/>
                <a:gd name="T26" fmla="*/ 1 w 1014"/>
                <a:gd name="T27" fmla="*/ 425 h 481"/>
                <a:gd name="T28" fmla="*/ 185 w 1014"/>
                <a:gd name="T29" fmla="*/ 388 h 481"/>
                <a:gd name="T30" fmla="*/ 196 w 1014"/>
                <a:gd name="T31" fmla="*/ 380 h 481"/>
                <a:gd name="T32" fmla="*/ 228 w 1014"/>
                <a:gd name="T33" fmla="*/ 361 h 481"/>
                <a:gd name="T34" fmla="*/ 394 w 1014"/>
                <a:gd name="T35" fmla="*/ 360 h 481"/>
                <a:gd name="T36" fmla="*/ 427 w 1014"/>
                <a:gd name="T37" fmla="*/ 369 h 481"/>
                <a:gd name="T38" fmla="*/ 564 w 1014"/>
                <a:gd name="T39" fmla="*/ 366 h 481"/>
                <a:gd name="T40" fmla="*/ 774 w 1014"/>
                <a:gd name="T41" fmla="*/ 462 h 481"/>
                <a:gd name="T42" fmla="*/ 813 w 1014"/>
                <a:gd name="T43" fmla="*/ 420 h 481"/>
                <a:gd name="T44" fmla="*/ 885 w 1014"/>
                <a:gd name="T45" fmla="*/ 332 h 481"/>
                <a:gd name="T46" fmla="*/ 958 w 1014"/>
                <a:gd name="T47" fmla="*/ 291 h 481"/>
                <a:gd name="T48" fmla="*/ 955 w 1014"/>
                <a:gd name="T49" fmla="*/ 262 h 481"/>
                <a:gd name="T50" fmla="*/ 926 w 1014"/>
                <a:gd name="T51" fmla="*/ 270 h 481"/>
                <a:gd name="T52" fmla="*/ 923 w 1014"/>
                <a:gd name="T53" fmla="*/ 270 h 481"/>
                <a:gd name="T54" fmla="*/ 930 w 1014"/>
                <a:gd name="T55" fmla="*/ 245 h 481"/>
                <a:gd name="T56" fmla="*/ 940 w 1014"/>
                <a:gd name="T57" fmla="*/ 223 h 481"/>
                <a:gd name="T58" fmla="*/ 892 w 1014"/>
                <a:gd name="T59" fmla="*/ 209 h 481"/>
                <a:gd name="T60" fmla="*/ 931 w 1014"/>
                <a:gd name="T61" fmla="*/ 188 h 481"/>
                <a:gd name="T62" fmla="*/ 948 w 1014"/>
                <a:gd name="T63" fmla="*/ 200 h 481"/>
                <a:gd name="T64" fmla="*/ 978 w 1014"/>
                <a:gd name="T65" fmla="*/ 203 h 481"/>
                <a:gd name="T66" fmla="*/ 1004 w 1014"/>
                <a:gd name="T67" fmla="*/ 163 h 481"/>
                <a:gd name="T68" fmla="*/ 1004 w 1014"/>
                <a:gd name="T69" fmla="*/ 120 h 481"/>
                <a:gd name="T70" fmla="*/ 984 w 1014"/>
                <a:gd name="T71" fmla="*/ 122 h 481"/>
                <a:gd name="T72" fmla="*/ 976 w 1014"/>
                <a:gd name="T73" fmla="*/ 147 h 481"/>
                <a:gd name="T74" fmla="*/ 962 w 1014"/>
                <a:gd name="T75" fmla="*/ 113 h 481"/>
                <a:gd name="T76" fmla="*/ 896 w 1014"/>
                <a:gd name="T77" fmla="*/ 133 h 481"/>
                <a:gd name="T78" fmla="*/ 886 w 1014"/>
                <a:gd name="T79" fmla="*/ 79 h 481"/>
                <a:gd name="T80" fmla="*/ 908 w 1014"/>
                <a:gd name="T81" fmla="*/ 111 h 481"/>
                <a:gd name="T82" fmla="*/ 946 w 1014"/>
                <a:gd name="T83" fmla="*/ 83 h 481"/>
                <a:gd name="T84" fmla="*/ 954 w 1014"/>
                <a:gd name="T85" fmla="*/ 74 h 481"/>
                <a:gd name="T86" fmla="*/ 980 w 1014"/>
                <a:gd name="T87" fmla="*/ 74 h 481"/>
                <a:gd name="T88" fmla="*/ 991 w 1014"/>
                <a:gd name="T89" fmla="*/ 87 h 481"/>
                <a:gd name="T90" fmla="*/ 973 w 1014"/>
                <a:gd name="T91" fmla="*/ 61 h 481"/>
                <a:gd name="T92" fmla="*/ 960 w 1014"/>
                <a:gd name="T93" fmla="*/ 37 h 481"/>
                <a:gd name="T94" fmla="*/ 867 w 1014"/>
                <a:gd name="T95" fmla="*/ 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4" h="481">
                  <a:moveTo>
                    <a:pt x="867" y="21"/>
                  </a:moveTo>
                  <a:lnTo>
                    <a:pt x="867" y="21"/>
                  </a:lnTo>
                  <a:lnTo>
                    <a:pt x="281" y="132"/>
                  </a:lnTo>
                  <a:lnTo>
                    <a:pt x="277" y="155"/>
                  </a:lnTo>
                  <a:lnTo>
                    <a:pt x="281" y="161"/>
                  </a:lnTo>
                  <a:lnTo>
                    <a:pt x="277" y="174"/>
                  </a:lnTo>
                  <a:lnTo>
                    <a:pt x="282" y="183"/>
                  </a:lnTo>
                  <a:lnTo>
                    <a:pt x="270" y="182"/>
                  </a:lnTo>
                  <a:lnTo>
                    <a:pt x="260" y="192"/>
                  </a:lnTo>
                  <a:lnTo>
                    <a:pt x="245" y="225"/>
                  </a:lnTo>
                  <a:lnTo>
                    <a:pt x="229" y="219"/>
                  </a:lnTo>
                  <a:lnTo>
                    <a:pt x="219" y="224"/>
                  </a:lnTo>
                  <a:lnTo>
                    <a:pt x="191" y="255"/>
                  </a:lnTo>
                  <a:lnTo>
                    <a:pt x="180" y="241"/>
                  </a:lnTo>
                  <a:lnTo>
                    <a:pt x="165" y="253"/>
                  </a:lnTo>
                  <a:lnTo>
                    <a:pt x="163" y="264"/>
                  </a:lnTo>
                  <a:lnTo>
                    <a:pt x="150" y="263"/>
                  </a:lnTo>
                  <a:lnTo>
                    <a:pt x="152" y="273"/>
                  </a:lnTo>
                  <a:lnTo>
                    <a:pt x="144" y="289"/>
                  </a:lnTo>
                  <a:lnTo>
                    <a:pt x="124" y="296"/>
                  </a:lnTo>
                  <a:lnTo>
                    <a:pt x="89" y="329"/>
                  </a:lnTo>
                  <a:lnTo>
                    <a:pt x="59" y="335"/>
                  </a:lnTo>
                  <a:lnTo>
                    <a:pt x="43" y="344"/>
                  </a:lnTo>
                  <a:lnTo>
                    <a:pt x="29" y="360"/>
                  </a:lnTo>
                  <a:lnTo>
                    <a:pt x="25" y="384"/>
                  </a:lnTo>
                  <a:lnTo>
                    <a:pt x="6" y="386"/>
                  </a:lnTo>
                  <a:lnTo>
                    <a:pt x="0" y="393"/>
                  </a:lnTo>
                  <a:lnTo>
                    <a:pt x="1" y="425"/>
                  </a:lnTo>
                  <a:lnTo>
                    <a:pt x="147" y="405"/>
                  </a:lnTo>
                  <a:lnTo>
                    <a:pt x="185" y="388"/>
                  </a:lnTo>
                  <a:lnTo>
                    <a:pt x="188" y="391"/>
                  </a:lnTo>
                  <a:lnTo>
                    <a:pt x="196" y="380"/>
                  </a:lnTo>
                  <a:lnTo>
                    <a:pt x="224" y="369"/>
                  </a:lnTo>
                  <a:lnTo>
                    <a:pt x="228" y="361"/>
                  </a:lnTo>
                  <a:lnTo>
                    <a:pt x="389" y="346"/>
                  </a:lnTo>
                  <a:lnTo>
                    <a:pt x="394" y="360"/>
                  </a:lnTo>
                  <a:lnTo>
                    <a:pt x="405" y="349"/>
                  </a:lnTo>
                  <a:lnTo>
                    <a:pt x="427" y="369"/>
                  </a:lnTo>
                  <a:lnTo>
                    <a:pt x="429" y="390"/>
                  </a:lnTo>
                  <a:lnTo>
                    <a:pt x="564" y="366"/>
                  </a:lnTo>
                  <a:lnTo>
                    <a:pt x="726" y="481"/>
                  </a:lnTo>
                  <a:lnTo>
                    <a:pt x="774" y="462"/>
                  </a:lnTo>
                  <a:lnTo>
                    <a:pt x="812" y="434"/>
                  </a:lnTo>
                  <a:lnTo>
                    <a:pt x="813" y="420"/>
                  </a:lnTo>
                  <a:lnTo>
                    <a:pt x="834" y="376"/>
                  </a:lnTo>
                  <a:lnTo>
                    <a:pt x="885" y="332"/>
                  </a:lnTo>
                  <a:lnTo>
                    <a:pt x="930" y="320"/>
                  </a:lnTo>
                  <a:lnTo>
                    <a:pt x="958" y="291"/>
                  </a:lnTo>
                  <a:lnTo>
                    <a:pt x="959" y="278"/>
                  </a:lnTo>
                  <a:lnTo>
                    <a:pt x="955" y="262"/>
                  </a:lnTo>
                  <a:lnTo>
                    <a:pt x="936" y="263"/>
                  </a:lnTo>
                  <a:lnTo>
                    <a:pt x="926" y="270"/>
                  </a:lnTo>
                  <a:lnTo>
                    <a:pt x="925" y="275"/>
                  </a:lnTo>
                  <a:lnTo>
                    <a:pt x="923" y="270"/>
                  </a:lnTo>
                  <a:lnTo>
                    <a:pt x="921" y="257"/>
                  </a:lnTo>
                  <a:lnTo>
                    <a:pt x="930" y="245"/>
                  </a:lnTo>
                  <a:lnTo>
                    <a:pt x="931" y="235"/>
                  </a:lnTo>
                  <a:lnTo>
                    <a:pt x="940" y="223"/>
                  </a:lnTo>
                  <a:lnTo>
                    <a:pt x="930" y="216"/>
                  </a:lnTo>
                  <a:lnTo>
                    <a:pt x="892" y="209"/>
                  </a:lnTo>
                  <a:lnTo>
                    <a:pt x="919" y="203"/>
                  </a:lnTo>
                  <a:lnTo>
                    <a:pt x="931" y="188"/>
                  </a:lnTo>
                  <a:lnTo>
                    <a:pt x="939" y="201"/>
                  </a:lnTo>
                  <a:lnTo>
                    <a:pt x="948" y="200"/>
                  </a:lnTo>
                  <a:lnTo>
                    <a:pt x="957" y="209"/>
                  </a:lnTo>
                  <a:lnTo>
                    <a:pt x="978" y="203"/>
                  </a:lnTo>
                  <a:lnTo>
                    <a:pt x="990" y="193"/>
                  </a:lnTo>
                  <a:lnTo>
                    <a:pt x="1004" y="163"/>
                  </a:lnTo>
                  <a:lnTo>
                    <a:pt x="1014" y="152"/>
                  </a:lnTo>
                  <a:lnTo>
                    <a:pt x="1004" y="120"/>
                  </a:lnTo>
                  <a:lnTo>
                    <a:pt x="992" y="108"/>
                  </a:lnTo>
                  <a:lnTo>
                    <a:pt x="984" y="122"/>
                  </a:lnTo>
                  <a:lnTo>
                    <a:pt x="978" y="147"/>
                  </a:lnTo>
                  <a:lnTo>
                    <a:pt x="976" y="147"/>
                  </a:lnTo>
                  <a:lnTo>
                    <a:pt x="970" y="139"/>
                  </a:lnTo>
                  <a:lnTo>
                    <a:pt x="962" y="113"/>
                  </a:lnTo>
                  <a:lnTo>
                    <a:pt x="910" y="133"/>
                  </a:lnTo>
                  <a:lnTo>
                    <a:pt x="896" y="133"/>
                  </a:lnTo>
                  <a:lnTo>
                    <a:pt x="883" y="85"/>
                  </a:lnTo>
                  <a:lnTo>
                    <a:pt x="886" y="79"/>
                  </a:lnTo>
                  <a:lnTo>
                    <a:pt x="899" y="107"/>
                  </a:lnTo>
                  <a:lnTo>
                    <a:pt x="908" y="111"/>
                  </a:lnTo>
                  <a:lnTo>
                    <a:pt x="919" y="109"/>
                  </a:lnTo>
                  <a:lnTo>
                    <a:pt x="946" y="83"/>
                  </a:lnTo>
                  <a:lnTo>
                    <a:pt x="955" y="83"/>
                  </a:lnTo>
                  <a:lnTo>
                    <a:pt x="954" y="74"/>
                  </a:lnTo>
                  <a:lnTo>
                    <a:pt x="968" y="76"/>
                  </a:lnTo>
                  <a:lnTo>
                    <a:pt x="980" y="74"/>
                  </a:lnTo>
                  <a:lnTo>
                    <a:pt x="991" y="88"/>
                  </a:lnTo>
                  <a:lnTo>
                    <a:pt x="991" y="87"/>
                  </a:lnTo>
                  <a:lnTo>
                    <a:pt x="983" y="72"/>
                  </a:lnTo>
                  <a:lnTo>
                    <a:pt x="973" y="61"/>
                  </a:lnTo>
                  <a:lnTo>
                    <a:pt x="965" y="42"/>
                  </a:lnTo>
                  <a:lnTo>
                    <a:pt x="960" y="37"/>
                  </a:lnTo>
                  <a:lnTo>
                    <a:pt x="959" y="0"/>
                  </a:lnTo>
                  <a:lnTo>
                    <a:pt x="867" y="2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30" name="New York"/>
            <p:cNvSpPr>
              <a:spLocks/>
            </p:cNvSpPr>
            <p:nvPr/>
          </p:nvSpPr>
          <p:spPr bwMode="auto">
            <a:xfrm>
              <a:off x="8318728" y="2256551"/>
              <a:ext cx="849312" cy="619125"/>
            </a:xfrm>
            <a:custGeom>
              <a:avLst/>
              <a:gdLst>
                <a:gd name="connsiteX0" fmla="*/ 815920 w 849312"/>
                <a:gd name="connsiteY0" fmla="*/ 490537 h 619125"/>
                <a:gd name="connsiteX1" fmla="*/ 813058 w 849312"/>
                <a:gd name="connsiteY1" fmla="*/ 501093 h 619125"/>
                <a:gd name="connsiteX2" fmla="*/ 794930 w 849312"/>
                <a:gd name="connsiteY2" fmla="*/ 528922 h 619125"/>
                <a:gd name="connsiteX3" fmla="*/ 793976 w 849312"/>
                <a:gd name="connsiteY3" fmla="*/ 534679 h 619125"/>
                <a:gd name="connsiteX4" fmla="*/ 806379 w 849312"/>
                <a:gd name="connsiteY4" fmla="*/ 529881 h 619125"/>
                <a:gd name="connsiteX5" fmla="*/ 813058 w 849312"/>
                <a:gd name="connsiteY5" fmla="*/ 518366 h 619125"/>
                <a:gd name="connsiteX6" fmla="*/ 827369 w 849312"/>
                <a:gd name="connsiteY6" fmla="*/ 506851 h 619125"/>
                <a:gd name="connsiteX7" fmla="*/ 849312 w 849312"/>
                <a:gd name="connsiteY7" fmla="*/ 503972 h 619125"/>
                <a:gd name="connsiteX8" fmla="*/ 676626 w 849312"/>
                <a:gd name="connsiteY8" fmla="*/ 616246 h 619125"/>
                <a:gd name="connsiteX9" fmla="*/ 668994 w 849312"/>
                <a:gd name="connsiteY9" fmla="*/ 616246 h 619125"/>
                <a:gd name="connsiteX10" fmla="*/ 666132 w 849312"/>
                <a:gd name="connsiteY10" fmla="*/ 609529 h 619125"/>
                <a:gd name="connsiteX11" fmla="*/ 658499 w 849312"/>
                <a:gd name="connsiteY11" fmla="*/ 613367 h 619125"/>
                <a:gd name="connsiteX12" fmla="*/ 658499 w 849312"/>
                <a:gd name="connsiteY12" fmla="*/ 619125 h 619125"/>
                <a:gd name="connsiteX13" fmla="*/ 656591 w 849312"/>
                <a:gd name="connsiteY13" fmla="*/ 617206 h 619125"/>
                <a:gd name="connsiteX14" fmla="*/ 655637 w 849312"/>
                <a:gd name="connsiteY14" fmla="*/ 602812 h 619125"/>
                <a:gd name="connsiteX15" fmla="*/ 664224 w 849312"/>
                <a:gd name="connsiteY15" fmla="*/ 597054 h 619125"/>
                <a:gd name="connsiteX16" fmla="*/ 667086 w 849312"/>
                <a:gd name="connsiteY16" fmla="*/ 586498 h 619125"/>
                <a:gd name="connsiteX17" fmla="*/ 695708 w 849312"/>
                <a:gd name="connsiteY17" fmla="*/ 564427 h 619125"/>
                <a:gd name="connsiteX18" fmla="*/ 785390 w 849312"/>
                <a:gd name="connsiteY18" fmla="*/ 528922 h 619125"/>
                <a:gd name="connsiteX19" fmla="*/ 561119 w 849312"/>
                <a:gd name="connsiteY19" fmla="*/ 0 h 619125"/>
                <a:gd name="connsiteX20" fmla="*/ 564936 w 849312"/>
                <a:gd name="connsiteY20" fmla="*/ 9545 h 619125"/>
                <a:gd name="connsiteX21" fmla="*/ 563027 w 849312"/>
                <a:gd name="connsiteY21" fmla="*/ 18135 h 619125"/>
                <a:gd name="connsiteX22" fmla="*/ 569707 w 849312"/>
                <a:gd name="connsiteY22" fmla="*/ 25771 h 619125"/>
                <a:gd name="connsiteX23" fmla="*/ 571616 w 849312"/>
                <a:gd name="connsiteY23" fmla="*/ 50588 h 619125"/>
                <a:gd name="connsiteX24" fmla="*/ 585930 w 849312"/>
                <a:gd name="connsiteY24" fmla="*/ 70632 h 619125"/>
                <a:gd name="connsiteX25" fmla="*/ 584976 w 849312"/>
                <a:gd name="connsiteY25" fmla="*/ 83041 h 619125"/>
                <a:gd name="connsiteX26" fmla="*/ 589747 w 849312"/>
                <a:gd name="connsiteY26" fmla="*/ 98313 h 619125"/>
                <a:gd name="connsiteX27" fmla="*/ 585930 w 849312"/>
                <a:gd name="connsiteY27" fmla="*/ 106903 h 619125"/>
                <a:gd name="connsiteX28" fmla="*/ 584976 w 849312"/>
                <a:gd name="connsiteY28" fmla="*/ 128857 h 619125"/>
                <a:gd name="connsiteX29" fmla="*/ 603107 w 849312"/>
                <a:gd name="connsiteY29" fmla="*/ 169900 h 619125"/>
                <a:gd name="connsiteX30" fmla="*/ 601199 w 849312"/>
                <a:gd name="connsiteY30" fmla="*/ 186126 h 619125"/>
                <a:gd name="connsiteX31" fmla="*/ 605016 w 849312"/>
                <a:gd name="connsiteY31" fmla="*/ 194717 h 619125"/>
                <a:gd name="connsiteX32" fmla="*/ 612650 w 849312"/>
                <a:gd name="connsiteY32" fmla="*/ 185172 h 619125"/>
                <a:gd name="connsiteX33" fmla="*/ 622193 w 849312"/>
                <a:gd name="connsiteY33" fmla="*/ 194717 h 619125"/>
                <a:gd name="connsiteX34" fmla="*/ 643187 w 849312"/>
                <a:gd name="connsiteY34" fmla="*/ 294939 h 619125"/>
                <a:gd name="connsiteX35" fmla="*/ 649867 w 849312"/>
                <a:gd name="connsiteY35" fmla="*/ 306393 h 619125"/>
                <a:gd name="connsiteX36" fmla="*/ 647959 w 849312"/>
                <a:gd name="connsiteY36" fmla="*/ 410432 h 619125"/>
                <a:gd name="connsiteX37" fmla="*/ 651776 w 849312"/>
                <a:gd name="connsiteY37" fmla="*/ 409478 h 619125"/>
                <a:gd name="connsiteX38" fmla="*/ 669907 w 849312"/>
                <a:gd name="connsiteY38" fmla="*/ 511609 h 619125"/>
                <a:gd name="connsiteX39" fmla="*/ 679450 w 849312"/>
                <a:gd name="connsiteY39" fmla="*/ 523063 h 619125"/>
                <a:gd name="connsiteX40" fmla="*/ 659410 w 849312"/>
                <a:gd name="connsiteY40" fmla="*/ 544062 h 619125"/>
                <a:gd name="connsiteX41" fmla="*/ 669907 w 849312"/>
                <a:gd name="connsiteY41" fmla="*/ 555516 h 619125"/>
                <a:gd name="connsiteX42" fmla="*/ 663227 w 849312"/>
                <a:gd name="connsiteY42" fmla="*/ 576515 h 619125"/>
                <a:gd name="connsiteX43" fmla="*/ 652730 w 849312"/>
                <a:gd name="connsiteY43" fmla="*/ 579378 h 619125"/>
                <a:gd name="connsiteX44" fmla="*/ 642233 w 849312"/>
                <a:gd name="connsiteY44" fmla="*/ 608013 h 619125"/>
                <a:gd name="connsiteX45" fmla="*/ 646050 w 849312"/>
                <a:gd name="connsiteY45" fmla="*/ 565061 h 619125"/>
                <a:gd name="connsiteX46" fmla="*/ 548713 w 849312"/>
                <a:gd name="connsiteY46" fmla="*/ 532608 h 619125"/>
                <a:gd name="connsiteX47" fmla="*/ 542033 w 849312"/>
                <a:gd name="connsiteY47" fmla="*/ 524972 h 619125"/>
                <a:gd name="connsiteX48" fmla="*/ 516267 w 849312"/>
                <a:gd name="connsiteY48" fmla="*/ 523063 h 619125"/>
                <a:gd name="connsiteX49" fmla="*/ 502907 w 849312"/>
                <a:gd name="connsiteY49" fmla="*/ 506837 h 619125"/>
                <a:gd name="connsiteX50" fmla="*/ 499090 w 849312"/>
                <a:gd name="connsiteY50" fmla="*/ 483929 h 619125"/>
                <a:gd name="connsiteX51" fmla="*/ 493365 w 849312"/>
                <a:gd name="connsiteY51" fmla="*/ 482974 h 619125"/>
                <a:gd name="connsiteX52" fmla="*/ 495273 w 849312"/>
                <a:gd name="connsiteY52" fmla="*/ 478202 h 619125"/>
                <a:gd name="connsiteX53" fmla="*/ 476188 w 849312"/>
                <a:gd name="connsiteY53" fmla="*/ 475338 h 619125"/>
                <a:gd name="connsiteX54" fmla="*/ 471416 w 849312"/>
                <a:gd name="connsiteY54" fmla="*/ 464839 h 619125"/>
                <a:gd name="connsiteX55" fmla="*/ 457102 w 849312"/>
                <a:gd name="connsiteY55" fmla="*/ 461975 h 619125"/>
                <a:gd name="connsiteX56" fmla="*/ 6680 w 849312"/>
                <a:gd name="connsiteY56" fmla="*/ 554561 h 619125"/>
                <a:gd name="connsiteX57" fmla="*/ 0 w 849312"/>
                <a:gd name="connsiteY57" fmla="*/ 517336 h 619125"/>
                <a:gd name="connsiteX58" fmla="*/ 43897 w 849312"/>
                <a:gd name="connsiteY58" fmla="*/ 467702 h 619125"/>
                <a:gd name="connsiteX59" fmla="*/ 49623 w 849312"/>
                <a:gd name="connsiteY59" fmla="*/ 464839 h 619125"/>
                <a:gd name="connsiteX60" fmla="*/ 56302 w 849312"/>
                <a:gd name="connsiteY60" fmla="*/ 459112 h 619125"/>
                <a:gd name="connsiteX61" fmla="*/ 61074 w 849312"/>
                <a:gd name="connsiteY61" fmla="*/ 446703 h 619125"/>
                <a:gd name="connsiteX62" fmla="*/ 80160 w 849312"/>
                <a:gd name="connsiteY62" fmla="*/ 419977 h 619125"/>
                <a:gd name="connsiteX63" fmla="*/ 50577 w 849312"/>
                <a:gd name="connsiteY63" fmla="*/ 368435 h 619125"/>
                <a:gd name="connsiteX64" fmla="*/ 148868 w 849312"/>
                <a:gd name="connsiteY64" fmla="*/ 325482 h 619125"/>
                <a:gd name="connsiteX65" fmla="*/ 182268 w 849312"/>
                <a:gd name="connsiteY65" fmla="*/ 324528 h 619125"/>
                <a:gd name="connsiteX66" fmla="*/ 200400 w 849312"/>
                <a:gd name="connsiteY66" fmla="*/ 334073 h 619125"/>
                <a:gd name="connsiteX67" fmla="*/ 218531 w 849312"/>
                <a:gd name="connsiteY67" fmla="*/ 323573 h 619125"/>
                <a:gd name="connsiteX68" fmla="*/ 226165 w 849312"/>
                <a:gd name="connsiteY68" fmla="*/ 323573 h 619125"/>
                <a:gd name="connsiteX69" fmla="*/ 262428 w 849312"/>
                <a:gd name="connsiteY69" fmla="*/ 314983 h 619125"/>
                <a:gd name="connsiteX70" fmla="*/ 277697 w 849312"/>
                <a:gd name="connsiteY70" fmla="*/ 306393 h 619125"/>
                <a:gd name="connsiteX71" fmla="*/ 302508 w 849312"/>
                <a:gd name="connsiteY71" fmla="*/ 275849 h 619125"/>
                <a:gd name="connsiteX72" fmla="*/ 332091 w 849312"/>
                <a:gd name="connsiteY72" fmla="*/ 263440 h 619125"/>
                <a:gd name="connsiteX73" fmla="*/ 333045 w 849312"/>
                <a:gd name="connsiteY73" fmla="*/ 250077 h 619125"/>
                <a:gd name="connsiteX74" fmla="*/ 325411 w 849312"/>
                <a:gd name="connsiteY74" fmla="*/ 233851 h 619125"/>
                <a:gd name="connsiteX75" fmla="*/ 314914 w 849312"/>
                <a:gd name="connsiteY75" fmla="*/ 224306 h 619125"/>
                <a:gd name="connsiteX76" fmla="*/ 312051 w 849312"/>
                <a:gd name="connsiteY76" fmla="*/ 218579 h 619125"/>
                <a:gd name="connsiteX77" fmla="*/ 313959 w 849312"/>
                <a:gd name="connsiteY77" fmla="*/ 213807 h 619125"/>
                <a:gd name="connsiteX78" fmla="*/ 320639 w 849312"/>
                <a:gd name="connsiteY78" fmla="*/ 213807 h 619125"/>
                <a:gd name="connsiteX79" fmla="*/ 326365 w 849312"/>
                <a:gd name="connsiteY79" fmla="*/ 208080 h 619125"/>
                <a:gd name="connsiteX80" fmla="*/ 325411 w 849312"/>
                <a:gd name="connsiteY80" fmla="*/ 199489 h 619125"/>
                <a:gd name="connsiteX81" fmla="*/ 318731 w 849312"/>
                <a:gd name="connsiteY81" fmla="*/ 194717 h 619125"/>
                <a:gd name="connsiteX82" fmla="*/ 305371 w 849312"/>
                <a:gd name="connsiteY82" fmla="*/ 197580 h 619125"/>
                <a:gd name="connsiteX83" fmla="*/ 300599 w 849312"/>
                <a:gd name="connsiteY83" fmla="*/ 188035 h 619125"/>
                <a:gd name="connsiteX84" fmla="*/ 305371 w 849312"/>
                <a:gd name="connsiteY84" fmla="*/ 178490 h 619125"/>
                <a:gd name="connsiteX85" fmla="*/ 336862 w 849312"/>
                <a:gd name="connsiteY85" fmla="*/ 145083 h 619125"/>
                <a:gd name="connsiteX86" fmla="*/ 347359 w 849312"/>
                <a:gd name="connsiteY86" fmla="*/ 100222 h 619125"/>
                <a:gd name="connsiteX87" fmla="*/ 400799 w 849312"/>
                <a:gd name="connsiteY87" fmla="*/ 3913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49312" h="619125">
                  <a:moveTo>
                    <a:pt x="815920" y="490537"/>
                  </a:moveTo>
                  <a:lnTo>
                    <a:pt x="813058" y="501093"/>
                  </a:lnTo>
                  <a:lnTo>
                    <a:pt x="794930" y="528922"/>
                  </a:lnTo>
                  <a:lnTo>
                    <a:pt x="793976" y="534679"/>
                  </a:lnTo>
                  <a:lnTo>
                    <a:pt x="806379" y="529881"/>
                  </a:lnTo>
                  <a:lnTo>
                    <a:pt x="813058" y="518366"/>
                  </a:lnTo>
                  <a:lnTo>
                    <a:pt x="827369" y="506851"/>
                  </a:lnTo>
                  <a:lnTo>
                    <a:pt x="849312" y="503972"/>
                  </a:lnTo>
                  <a:lnTo>
                    <a:pt x="676626" y="616246"/>
                  </a:lnTo>
                  <a:lnTo>
                    <a:pt x="668994" y="616246"/>
                  </a:lnTo>
                  <a:lnTo>
                    <a:pt x="666132" y="609529"/>
                  </a:lnTo>
                  <a:lnTo>
                    <a:pt x="658499" y="613367"/>
                  </a:lnTo>
                  <a:lnTo>
                    <a:pt x="658499" y="619125"/>
                  </a:lnTo>
                  <a:lnTo>
                    <a:pt x="656591" y="617206"/>
                  </a:lnTo>
                  <a:lnTo>
                    <a:pt x="655637" y="602812"/>
                  </a:lnTo>
                  <a:lnTo>
                    <a:pt x="664224" y="597054"/>
                  </a:lnTo>
                  <a:lnTo>
                    <a:pt x="667086" y="586498"/>
                  </a:lnTo>
                  <a:lnTo>
                    <a:pt x="695708" y="564427"/>
                  </a:lnTo>
                  <a:lnTo>
                    <a:pt x="785390" y="528922"/>
                  </a:lnTo>
                  <a:close/>
                  <a:moveTo>
                    <a:pt x="561119" y="0"/>
                  </a:moveTo>
                  <a:lnTo>
                    <a:pt x="564936" y="9545"/>
                  </a:lnTo>
                  <a:lnTo>
                    <a:pt x="563027" y="18135"/>
                  </a:lnTo>
                  <a:lnTo>
                    <a:pt x="569707" y="25771"/>
                  </a:lnTo>
                  <a:lnTo>
                    <a:pt x="571616" y="50588"/>
                  </a:lnTo>
                  <a:lnTo>
                    <a:pt x="585930" y="70632"/>
                  </a:lnTo>
                  <a:lnTo>
                    <a:pt x="584976" y="83041"/>
                  </a:lnTo>
                  <a:lnTo>
                    <a:pt x="589747" y="98313"/>
                  </a:lnTo>
                  <a:lnTo>
                    <a:pt x="585930" y="106903"/>
                  </a:lnTo>
                  <a:lnTo>
                    <a:pt x="584976" y="128857"/>
                  </a:lnTo>
                  <a:lnTo>
                    <a:pt x="603107" y="169900"/>
                  </a:lnTo>
                  <a:lnTo>
                    <a:pt x="601199" y="186126"/>
                  </a:lnTo>
                  <a:lnTo>
                    <a:pt x="605016" y="194717"/>
                  </a:lnTo>
                  <a:lnTo>
                    <a:pt x="612650" y="185172"/>
                  </a:lnTo>
                  <a:lnTo>
                    <a:pt x="622193" y="194717"/>
                  </a:lnTo>
                  <a:lnTo>
                    <a:pt x="643187" y="294939"/>
                  </a:lnTo>
                  <a:lnTo>
                    <a:pt x="649867" y="306393"/>
                  </a:lnTo>
                  <a:lnTo>
                    <a:pt x="647959" y="410432"/>
                  </a:lnTo>
                  <a:lnTo>
                    <a:pt x="651776" y="409478"/>
                  </a:lnTo>
                  <a:lnTo>
                    <a:pt x="669907" y="511609"/>
                  </a:lnTo>
                  <a:lnTo>
                    <a:pt x="679450" y="523063"/>
                  </a:lnTo>
                  <a:lnTo>
                    <a:pt x="659410" y="544062"/>
                  </a:lnTo>
                  <a:lnTo>
                    <a:pt x="669907" y="555516"/>
                  </a:lnTo>
                  <a:lnTo>
                    <a:pt x="663227" y="576515"/>
                  </a:lnTo>
                  <a:lnTo>
                    <a:pt x="652730" y="579378"/>
                  </a:lnTo>
                  <a:lnTo>
                    <a:pt x="642233" y="608013"/>
                  </a:lnTo>
                  <a:lnTo>
                    <a:pt x="646050" y="565061"/>
                  </a:lnTo>
                  <a:lnTo>
                    <a:pt x="548713" y="532608"/>
                  </a:lnTo>
                  <a:lnTo>
                    <a:pt x="542033" y="524972"/>
                  </a:lnTo>
                  <a:lnTo>
                    <a:pt x="516267" y="523063"/>
                  </a:lnTo>
                  <a:lnTo>
                    <a:pt x="502907" y="506837"/>
                  </a:lnTo>
                  <a:lnTo>
                    <a:pt x="499090" y="483929"/>
                  </a:lnTo>
                  <a:lnTo>
                    <a:pt x="493365" y="482974"/>
                  </a:lnTo>
                  <a:lnTo>
                    <a:pt x="495273" y="478202"/>
                  </a:lnTo>
                  <a:lnTo>
                    <a:pt x="476188" y="475338"/>
                  </a:lnTo>
                  <a:lnTo>
                    <a:pt x="471416" y="464839"/>
                  </a:lnTo>
                  <a:lnTo>
                    <a:pt x="457102" y="461975"/>
                  </a:lnTo>
                  <a:lnTo>
                    <a:pt x="6680" y="554561"/>
                  </a:lnTo>
                  <a:lnTo>
                    <a:pt x="0" y="517336"/>
                  </a:lnTo>
                  <a:lnTo>
                    <a:pt x="43897" y="467702"/>
                  </a:lnTo>
                  <a:lnTo>
                    <a:pt x="49623" y="464839"/>
                  </a:lnTo>
                  <a:lnTo>
                    <a:pt x="56302" y="459112"/>
                  </a:lnTo>
                  <a:lnTo>
                    <a:pt x="61074" y="446703"/>
                  </a:lnTo>
                  <a:lnTo>
                    <a:pt x="80160" y="419977"/>
                  </a:lnTo>
                  <a:lnTo>
                    <a:pt x="50577" y="368435"/>
                  </a:lnTo>
                  <a:lnTo>
                    <a:pt x="148868" y="325482"/>
                  </a:lnTo>
                  <a:lnTo>
                    <a:pt x="182268" y="324528"/>
                  </a:lnTo>
                  <a:lnTo>
                    <a:pt x="200400" y="334073"/>
                  </a:lnTo>
                  <a:lnTo>
                    <a:pt x="218531" y="323573"/>
                  </a:lnTo>
                  <a:lnTo>
                    <a:pt x="226165" y="323573"/>
                  </a:lnTo>
                  <a:lnTo>
                    <a:pt x="262428" y="314983"/>
                  </a:lnTo>
                  <a:lnTo>
                    <a:pt x="277697" y="306393"/>
                  </a:lnTo>
                  <a:lnTo>
                    <a:pt x="302508" y="275849"/>
                  </a:lnTo>
                  <a:lnTo>
                    <a:pt x="332091" y="263440"/>
                  </a:lnTo>
                  <a:lnTo>
                    <a:pt x="333045" y="250077"/>
                  </a:lnTo>
                  <a:lnTo>
                    <a:pt x="325411" y="233851"/>
                  </a:lnTo>
                  <a:lnTo>
                    <a:pt x="314914" y="224306"/>
                  </a:lnTo>
                  <a:lnTo>
                    <a:pt x="312051" y="218579"/>
                  </a:lnTo>
                  <a:lnTo>
                    <a:pt x="313959" y="213807"/>
                  </a:lnTo>
                  <a:lnTo>
                    <a:pt x="320639" y="213807"/>
                  </a:lnTo>
                  <a:lnTo>
                    <a:pt x="326365" y="208080"/>
                  </a:lnTo>
                  <a:lnTo>
                    <a:pt x="325411" y="199489"/>
                  </a:lnTo>
                  <a:lnTo>
                    <a:pt x="318731" y="194717"/>
                  </a:lnTo>
                  <a:lnTo>
                    <a:pt x="305371" y="197580"/>
                  </a:lnTo>
                  <a:lnTo>
                    <a:pt x="300599" y="188035"/>
                  </a:lnTo>
                  <a:lnTo>
                    <a:pt x="305371" y="178490"/>
                  </a:lnTo>
                  <a:lnTo>
                    <a:pt x="336862" y="145083"/>
                  </a:lnTo>
                  <a:lnTo>
                    <a:pt x="347359" y="100222"/>
                  </a:lnTo>
                  <a:lnTo>
                    <a:pt x="400799" y="3913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a:p>
          </p:txBody>
        </p:sp>
        <p:sp>
          <p:nvSpPr>
            <p:cNvPr id="131" name="New Mexico" title="New Mexico"/>
            <p:cNvSpPr>
              <a:spLocks/>
            </p:cNvSpPr>
            <p:nvPr/>
          </p:nvSpPr>
          <p:spPr bwMode="auto">
            <a:xfrm>
              <a:off x="5064354" y="3602751"/>
              <a:ext cx="779463" cy="812800"/>
            </a:xfrm>
            <a:custGeom>
              <a:avLst/>
              <a:gdLst>
                <a:gd name="T0" fmla="*/ 317 w 818"/>
                <a:gd name="T1" fmla="*/ 803 h 852"/>
                <a:gd name="T2" fmla="*/ 317 w 818"/>
                <a:gd name="T3" fmla="*/ 803 h 852"/>
                <a:gd name="T4" fmla="*/ 311 w 818"/>
                <a:gd name="T5" fmla="*/ 777 h 852"/>
                <a:gd name="T6" fmla="*/ 764 w 818"/>
                <a:gd name="T7" fmla="*/ 815 h 852"/>
                <a:gd name="T8" fmla="*/ 807 w 818"/>
                <a:gd name="T9" fmla="*/ 144 h 852"/>
                <a:gd name="T10" fmla="*/ 813 w 818"/>
                <a:gd name="T11" fmla="*/ 144 h 852"/>
                <a:gd name="T12" fmla="*/ 818 w 818"/>
                <a:gd name="T13" fmla="*/ 68 h 852"/>
                <a:gd name="T14" fmla="*/ 107 w 818"/>
                <a:gd name="T15" fmla="*/ 0 h 852"/>
                <a:gd name="T16" fmla="*/ 0 w 818"/>
                <a:gd name="T17" fmla="*/ 839 h 852"/>
                <a:gd name="T18" fmla="*/ 101 w 818"/>
                <a:gd name="T19" fmla="*/ 852 h 852"/>
                <a:gd name="T20" fmla="*/ 110 w 818"/>
                <a:gd name="T21" fmla="*/ 782 h 852"/>
                <a:gd name="T22" fmla="*/ 317 w 818"/>
                <a:gd name="T23" fmla="*/ 80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8" h="852">
                  <a:moveTo>
                    <a:pt x="317" y="803"/>
                  </a:moveTo>
                  <a:lnTo>
                    <a:pt x="317" y="803"/>
                  </a:lnTo>
                  <a:lnTo>
                    <a:pt x="311" y="777"/>
                  </a:lnTo>
                  <a:lnTo>
                    <a:pt x="764" y="815"/>
                  </a:lnTo>
                  <a:lnTo>
                    <a:pt x="807" y="144"/>
                  </a:lnTo>
                  <a:lnTo>
                    <a:pt x="813" y="144"/>
                  </a:lnTo>
                  <a:lnTo>
                    <a:pt x="818" y="68"/>
                  </a:lnTo>
                  <a:lnTo>
                    <a:pt x="107" y="0"/>
                  </a:lnTo>
                  <a:lnTo>
                    <a:pt x="0" y="839"/>
                  </a:lnTo>
                  <a:lnTo>
                    <a:pt x="101" y="852"/>
                  </a:lnTo>
                  <a:lnTo>
                    <a:pt x="110" y="782"/>
                  </a:lnTo>
                  <a:lnTo>
                    <a:pt x="317" y="80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32" name="New Jersey" title="New Jersey"/>
            <p:cNvSpPr>
              <a:spLocks/>
            </p:cNvSpPr>
            <p:nvPr/>
          </p:nvSpPr>
          <p:spPr bwMode="auto">
            <a:xfrm>
              <a:off x="8834666" y="2788363"/>
              <a:ext cx="155575" cy="334963"/>
            </a:xfrm>
            <a:custGeom>
              <a:avLst/>
              <a:gdLst>
                <a:gd name="T0" fmla="*/ 8 w 164"/>
                <a:gd name="T1" fmla="*/ 285 h 351"/>
                <a:gd name="T2" fmla="*/ 8 w 164"/>
                <a:gd name="T3" fmla="*/ 285 h 351"/>
                <a:gd name="T4" fmla="*/ 42 w 164"/>
                <a:gd name="T5" fmla="*/ 311 h 351"/>
                <a:gd name="T6" fmla="*/ 60 w 164"/>
                <a:gd name="T7" fmla="*/ 312 h 351"/>
                <a:gd name="T8" fmla="*/ 75 w 164"/>
                <a:gd name="T9" fmla="*/ 322 h 351"/>
                <a:gd name="T10" fmla="*/ 96 w 164"/>
                <a:gd name="T11" fmla="*/ 318 h 351"/>
                <a:gd name="T12" fmla="*/ 102 w 164"/>
                <a:gd name="T13" fmla="*/ 345 h 351"/>
                <a:gd name="T14" fmla="*/ 106 w 164"/>
                <a:gd name="T15" fmla="*/ 351 h 351"/>
                <a:gd name="T16" fmla="*/ 146 w 164"/>
                <a:gd name="T17" fmla="*/ 257 h 351"/>
                <a:gd name="T18" fmla="*/ 144 w 164"/>
                <a:gd name="T19" fmla="*/ 249 h 351"/>
                <a:gd name="T20" fmla="*/ 153 w 164"/>
                <a:gd name="T21" fmla="*/ 241 h 351"/>
                <a:gd name="T22" fmla="*/ 156 w 164"/>
                <a:gd name="T23" fmla="*/ 235 h 351"/>
                <a:gd name="T24" fmla="*/ 153 w 164"/>
                <a:gd name="T25" fmla="*/ 193 h 351"/>
                <a:gd name="T26" fmla="*/ 155 w 164"/>
                <a:gd name="T27" fmla="*/ 187 h 351"/>
                <a:gd name="T28" fmla="*/ 160 w 164"/>
                <a:gd name="T29" fmla="*/ 188 h 351"/>
                <a:gd name="T30" fmla="*/ 164 w 164"/>
                <a:gd name="T31" fmla="*/ 185 h 351"/>
                <a:gd name="T32" fmla="*/ 164 w 164"/>
                <a:gd name="T33" fmla="*/ 142 h 351"/>
                <a:gd name="T34" fmla="*/ 158 w 164"/>
                <a:gd name="T35" fmla="*/ 133 h 351"/>
                <a:gd name="T36" fmla="*/ 145 w 164"/>
                <a:gd name="T37" fmla="*/ 122 h 351"/>
                <a:gd name="T38" fmla="*/ 128 w 164"/>
                <a:gd name="T39" fmla="*/ 118 h 351"/>
                <a:gd name="T40" fmla="*/ 125 w 164"/>
                <a:gd name="T41" fmla="*/ 115 h 351"/>
                <a:gd name="T42" fmla="*/ 123 w 164"/>
                <a:gd name="T43" fmla="*/ 106 h 351"/>
                <a:gd name="T44" fmla="*/ 127 w 164"/>
                <a:gd name="T45" fmla="*/ 87 h 351"/>
                <a:gd name="T46" fmla="*/ 132 w 164"/>
                <a:gd name="T47" fmla="*/ 80 h 351"/>
                <a:gd name="T48" fmla="*/ 136 w 164"/>
                <a:gd name="T49" fmla="*/ 34 h 351"/>
                <a:gd name="T50" fmla="*/ 34 w 164"/>
                <a:gd name="T51" fmla="*/ 0 h 351"/>
                <a:gd name="T52" fmla="*/ 23 w 164"/>
                <a:gd name="T53" fmla="*/ 17 h 351"/>
                <a:gd name="T54" fmla="*/ 14 w 164"/>
                <a:gd name="T55" fmla="*/ 49 h 351"/>
                <a:gd name="T56" fmla="*/ 1 w 164"/>
                <a:gd name="T57" fmla="*/ 66 h 351"/>
                <a:gd name="T58" fmla="*/ 13 w 164"/>
                <a:gd name="T59" fmla="*/ 81 h 351"/>
                <a:gd name="T60" fmla="*/ 10 w 164"/>
                <a:gd name="T61" fmla="*/ 95 h 351"/>
                <a:gd name="T62" fmla="*/ 3 w 164"/>
                <a:gd name="T63" fmla="*/ 102 h 351"/>
                <a:gd name="T64" fmla="*/ 4 w 164"/>
                <a:gd name="T65" fmla="*/ 113 h 351"/>
                <a:gd name="T66" fmla="*/ 4 w 164"/>
                <a:gd name="T67" fmla="*/ 112 h 351"/>
                <a:gd name="T68" fmla="*/ 9 w 164"/>
                <a:gd name="T69" fmla="*/ 129 h 351"/>
                <a:gd name="T70" fmla="*/ 22 w 164"/>
                <a:gd name="T71" fmla="*/ 129 h 351"/>
                <a:gd name="T72" fmla="*/ 29 w 164"/>
                <a:gd name="T73" fmla="*/ 147 h 351"/>
                <a:gd name="T74" fmla="*/ 39 w 164"/>
                <a:gd name="T75" fmla="*/ 148 h 351"/>
                <a:gd name="T76" fmla="*/ 74 w 164"/>
                <a:gd name="T77" fmla="*/ 177 h 351"/>
                <a:gd name="T78" fmla="*/ 38 w 164"/>
                <a:gd name="T79" fmla="*/ 218 h 351"/>
                <a:gd name="T80" fmla="*/ 41 w 164"/>
                <a:gd name="T81" fmla="*/ 224 h 351"/>
                <a:gd name="T82" fmla="*/ 39 w 164"/>
                <a:gd name="T83" fmla="*/ 229 h 351"/>
                <a:gd name="T84" fmla="*/ 17 w 164"/>
                <a:gd name="T85" fmla="*/ 241 h 351"/>
                <a:gd name="T86" fmla="*/ 7 w 164"/>
                <a:gd name="T87" fmla="*/ 255 h 351"/>
                <a:gd name="T88" fmla="*/ 0 w 164"/>
                <a:gd name="T89" fmla="*/ 277 h 351"/>
                <a:gd name="T90" fmla="*/ 8 w 164"/>
                <a:gd name="T91" fmla="*/ 2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351">
                  <a:moveTo>
                    <a:pt x="8" y="285"/>
                  </a:moveTo>
                  <a:lnTo>
                    <a:pt x="8" y="285"/>
                  </a:lnTo>
                  <a:lnTo>
                    <a:pt x="42" y="311"/>
                  </a:lnTo>
                  <a:lnTo>
                    <a:pt x="60" y="312"/>
                  </a:lnTo>
                  <a:lnTo>
                    <a:pt x="75" y="322"/>
                  </a:lnTo>
                  <a:lnTo>
                    <a:pt x="96" y="318"/>
                  </a:lnTo>
                  <a:lnTo>
                    <a:pt x="102" y="345"/>
                  </a:lnTo>
                  <a:lnTo>
                    <a:pt x="106" y="351"/>
                  </a:lnTo>
                  <a:lnTo>
                    <a:pt x="146" y="257"/>
                  </a:lnTo>
                  <a:lnTo>
                    <a:pt x="144" y="249"/>
                  </a:lnTo>
                  <a:lnTo>
                    <a:pt x="153" y="241"/>
                  </a:lnTo>
                  <a:lnTo>
                    <a:pt x="156" y="235"/>
                  </a:lnTo>
                  <a:lnTo>
                    <a:pt x="153" y="193"/>
                  </a:lnTo>
                  <a:lnTo>
                    <a:pt x="155" y="187"/>
                  </a:lnTo>
                  <a:lnTo>
                    <a:pt x="160" y="188"/>
                  </a:lnTo>
                  <a:lnTo>
                    <a:pt x="164" y="185"/>
                  </a:lnTo>
                  <a:lnTo>
                    <a:pt x="164" y="142"/>
                  </a:lnTo>
                  <a:lnTo>
                    <a:pt x="158" y="133"/>
                  </a:lnTo>
                  <a:lnTo>
                    <a:pt x="145" y="122"/>
                  </a:lnTo>
                  <a:lnTo>
                    <a:pt x="128" y="118"/>
                  </a:lnTo>
                  <a:lnTo>
                    <a:pt x="125" y="115"/>
                  </a:lnTo>
                  <a:lnTo>
                    <a:pt x="123" y="106"/>
                  </a:lnTo>
                  <a:lnTo>
                    <a:pt x="127" y="87"/>
                  </a:lnTo>
                  <a:lnTo>
                    <a:pt x="132" y="80"/>
                  </a:lnTo>
                  <a:lnTo>
                    <a:pt x="136" y="34"/>
                  </a:lnTo>
                  <a:lnTo>
                    <a:pt x="34" y="0"/>
                  </a:lnTo>
                  <a:lnTo>
                    <a:pt x="23" y="17"/>
                  </a:lnTo>
                  <a:lnTo>
                    <a:pt x="14" y="49"/>
                  </a:lnTo>
                  <a:lnTo>
                    <a:pt x="1" y="66"/>
                  </a:lnTo>
                  <a:lnTo>
                    <a:pt x="13" y="81"/>
                  </a:lnTo>
                  <a:lnTo>
                    <a:pt x="10" y="95"/>
                  </a:lnTo>
                  <a:lnTo>
                    <a:pt x="3" y="102"/>
                  </a:lnTo>
                  <a:lnTo>
                    <a:pt x="4" y="113"/>
                  </a:lnTo>
                  <a:lnTo>
                    <a:pt x="4" y="112"/>
                  </a:lnTo>
                  <a:lnTo>
                    <a:pt x="9" y="129"/>
                  </a:lnTo>
                  <a:lnTo>
                    <a:pt x="22" y="129"/>
                  </a:lnTo>
                  <a:lnTo>
                    <a:pt x="29" y="147"/>
                  </a:lnTo>
                  <a:lnTo>
                    <a:pt x="39" y="148"/>
                  </a:lnTo>
                  <a:lnTo>
                    <a:pt x="74" y="177"/>
                  </a:lnTo>
                  <a:lnTo>
                    <a:pt x="38" y="218"/>
                  </a:lnTo>
                  <a:lnTo>
                    <a:pt x="41" y="224"/>
                  </a:lnTo>
                  <a:lnTo>
                    <a:pt x="39" y="229"/>
                  </a:lnTo>
                  <a:lnTo>
                    <a:pt x="17" y="241"/>
                  </a:lnTo>
                  <a:lnTo>
                    <a:pt x="7" y="255"/>
                  </a:lnTo>
                  <a:lnTo>
                    <a:pt x="0" y="277"/>
                  </a:lnTo>
                  <a:lnTo>
                    <a:pt x="8" y="28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33" name="New Hampshire" title="New Hampshire"/>
            <p:cNvSpPr>
              <a:spLocks/>
            </p:cNvSpPr>
            <p:nvPr/>
          </p:nvSpPr>
          <p:spPr bwMode="auto">
            <a:xfrm>
              <a:off x="9025166" y="2156538"/>
              <a:ext cx="182563" cy="384175"/>
            </a:xfrm>
            <a:custGeom>
              <a:avLst/>
              <a:gdLst>
                <a:gd name="T0" fmla="*/ 192 w 192"/>
                <a:gd name="T1" fmla="*/ 304 h 403"/>
                <a:gd name="T2" fmla="*/ 192 w 192"/>
                <a:gd name="T3" fmla="*/ 304 h 403"/>
                <a:gd name="T4" fmla="*/ 180 w 192"/>
                <a:gd name="T5" fmla="*/ 295 h 403"/>
                <a:gd name="T6" fmla="*/ 177 w 192"/>
                <a:gd name="T7" fmla="*/ 283 h 403"/>
                <a:gd name="T8" fmla="*/ 154 w 192"/>
                <a:gd name="T9" fmla="*/ 265 h 403"/>
                <a:gd name="T10" fmla="*/ 113 w 192"/>
                <a:gd name="T11" fmla="*/ 131 h 403"/>
                <a:gd name="T12" fmla="*/ 68 w 192"/>
                <a:gd name="T13" fmla="*/ 0 h 403"/>
                <a:gd name="T14" fmla="*/ 63 w 192"/>
                <a:gd name="T15" fmla="*/ 5 h 403"/>
                <a:gd name="T16" fmla="*/ 42 w 192"/>
                <a:gd name="T17" fmla="*/ 13 h 403"/>
                <a:gd name="T18" fmla="*/ 37 w 192"/>
                <a:gd name="T19" fmla="*/ 22 h 403"/>
                <a:gd name="T20" fmla="*/ 33 w 192"/>
                <a:gd name="T21" fmla="*/ 54 h 403"/>
                <a:gd name="T22" fmla="*/ 39 w 192"/>
                <a:gd name="T23" fmla="*/ 65 h 403"/>
                <a:gd name="T24" fmla="*/ 32 w 192"/>
                <a:gd name="T25" fmla="*/ 90 h 403"/>
                <a:gd name="T26" fmla="*/ 47 w 192"/>
                <a:gd name="T27" fmla="*/ 110 h 403"/>
                <a:gd name="T28" fmla="*/ 46 w 192"/>
                <a:gd name="T29" fmla="*/ 121 h 403"/>
                <a:gd name="T30" fmla="*/ 26 w 192"/>
                <a:gd name="T31" fmla="*/ 153 h 403"/>
                <a:gd name="T32" fmla="*/ 9 w 192"/>
                <a:gd name="T33" fmla="*/ 164 h 403"/>
                <a:gd name="T34" fmla="*/ 15 w 192"/>
                <a:gd name="T35" fmla="*/ 215 h 403"/>
                <a:gd name="T36" fmla="*/ 0 w 192"/>
                <a:gd name="T37" fmla="*/ 285 h 403"/>
                <a:gd name="T38" fmla="*/ 14 w 192"/>
                <a:gd name="T39" fmla="*/ 364 h 403"/>
                <a:gd name="T40" fmla="*/ 9 w 192"/>
                <a:gd name="T41" fmla="*/ 387 h 403"/>
                <a:gd name="T42" fmla="*/ 24 w 192"/>
                <a:gd name="T43" fmla="*/ 403 h 403"/>
                <a:gd name="T44" fmla="*/ 148 w 192"/>
                <a:gd name="T45" fmla="*/ 370 h 403"/>
                <a:gd name="T46" fmla="*/ 181 w 192"/>
                <a:gd name="T47" fmla="*/ 336 h 403"/>
                <a:gd name="T48" fmla="*/ 192 w 192"/>
                <a:gd name="T49" fmla="*/ 335 h 403"/>
                <a:gd name="T50" fmla="*/ 192 w 192"/>
                <a:gd name="T51" fmla="*/ 3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403">
                  <a:moveTo>
                    <a:pt x="192" y="304"/>
                  </a:moveTo>
                  <a:lnTo>
                    <a:pt x="192" y="304"/>
                  </a:lnTo>
                  <a:lnTo>
                    <a:pt x="180" y="295"/>
                  </a:lnTo>
                  <a:lnTo>
                    <a:pt x="177" y="283"/>
                  </a:lnTo>
                  <a:lnTo>
                    <a:pt x="154" y="265"/>
                  </a:lnTo>
                  <a:lnTo>
                    <a:pt x="113" y="131"/>
                  </a:lnTo>
                  <a:lnTo>
                    <a:pt x="68" y="0"/>
                  </a:lnTo>
                  <a:lnTo>
                    <a:pt x="63" y="5"/>
                  </a:lnTo>
                  <a:lnTo>
                    <a:pt x="42" y="13"/>
                  </a:lnTo>
                  <a:lnTo>
                    <a:pt x="37" y="22"/>
                  </a:lnTo>
                  <a:lnTo>
                    <a:pt x="33" y="54"/>
                  </a:lnTo>
                  <a:lnTo>
                    <a:pt x="39" y="65"/>
                  </a:lnTo>
                  <a:lnTo>
                    <a:pt x="32" y="90"/>
                  </a:lnTo>
                  <a:lnTo>
                    <a:pt x="47" y="110"/>
                  </a:lnTo>
                  <a:lnTo>
                    <a:pt x="46" y="121"/>
                  </a:lnTo>
                  <a:lnTo>
                    <a:pt x="26" y="153"/>
                  </a:lnTo>
                  <a:lnTo>
                    <a:pt x="9" y="164"/>
                  </a:lnTo>
                  <a:lnTo>
                    <a:pt x="15" y="215"/>
                  </a:lnTo>
                  <a:lnTo>
                    <a:pt x="0" y="285"/>
                  </a:lnTo>
                  <a:lnTo>
                    <a:pt x="14" y="364"/>
                  </a:lnTo>
                  <a:lnTo>
                    <a:pt x="9" y="387"/>
                  </a:lnTo>
                  <a:lnTo>
                    <a:pt x="24" y="403"/>
                  </a:lnTo>
                  <a:lnTo>
                    <a:pt x="148" y="370"/>
                  </a:lnTo>
                  <a:lnTo>
                    <a:pt x="181" y="336"/>
                  </a:lnTo>
                  <a:lnTo>
                    <a:pt x="192" y="335"/>
                  </a:lnTo>
                  <a:lnTo>
                    <a:pt x="192" y="30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34" name="Nevada" title="Nevada"/>
            <p:cNvSpPr>
              <a:spLocks/>
            </p:cNvSpPr>
            <p:nvPr/>
          </p:nvSpPr>
          <p:spPr bwMode="auto">
            <a:xfrm>
              <a:off x="4021366" y="2682001"/>
              <a:ext cx="715963" cy="1106488"/>
            </a:xfrm>
            <a:custGeom>
              <a:avLst/>
              <a:gdLst>
                <a:gd name="T0" fmla="*/ 400 w 751"/>
                <a:gd name="T1" fmla="*/ 1027 h 1158"/>
                <a:gd name="T2" fmla="*/ 400 w 751"/>
                <a:gd name="T3" fmla="*/ 1027 h 1158"/>
                <a:gd name="T4" fmla="*/ 0 w 751"/>
                <a:gd name="T5" fmla="*/ 436 h 1158"/>
                <a:gd name="T6" fmla="*/ 108 w 751"/>
                <a:gd name="T7" fmla="*/ 0 h 1158"/>
                <a:gd name="T8" fmla="*/ 751 w 751"/>
                <a:gd name="T9" fmla="*/ 138 h 1158"/>
                <a:gd name="T10" fmla="*/ 595 w 751"/>
                <a:gd name="T11" fmla="*/ 994 h 1158"/>
                <a:gd name="T12" fmla="*/ 582 w 751"/>
                <a:gd name="T13" fmla="*/ 1012 h 1158"/>
                <a:gd name="T14" fmla="*/ 575 w 751"/>
                <a:gd name="T15" fmla="*/ 1016 h 1158"/>
                <a:gd name="T16" fmla="*/ 565 w 751"/>
                <a:gd name="T17" fmla="*/ 1013 h 1158"/>
                <a:gd name="T18" fmla="*/ 557 w 751"/>
                <a:gd name="T19" fmla="*/ 995 h 1158"/>
                <a:gd name="T20" fmla="*/ 546 w 751"/>
                <a:gd name="T21" fmla="*/ 995 h 1158"/>
                <a:gd name="T22" fmla="*/ 534 w 751"/>
                <a:gd name="T23" fmla="*/ 988 h 1158"/>
                <a:gd name="T24" fmla="*/ 516 w 751"/>
                <a:gd name="T25" fmla="*/ 1003 h 1158"/>
                <a:gd name="T26" fmla="*/ 508 w 751"/>
                <a:gd name="T27" fmla="*/ 1014 h 1158"/>
                <a:gd name="T28" fmla="*/ 514 w 751"/>
                <a:gd name="T29" fmla="*/ 1027 h 1158"/>
                <a:gd name="T30" fmla="*/ 506 w 751"/>
                <a:gd name="T31" fmla="*/ 1048 h 1158"/>
                <a:gd name="T32" fmla="*/ 504 w 751"/>
                <a:gd name="T33" fmla="*/ 1136 h 1158"/>
                <a:gd name="T34" fmla="*/ 496 w 751"/>
                <a:gd name="T35" fmla="*/ 1138 h 1158"/>
                <a:gd name="T36" fmla="*/ 493 w 751"/>
                <a:gd name="T37" fmla="*/ 1158 h 1158"/>
                <a:gd name="T38" fmla="*/ 400 w 751"/>
                <a:gd name="T39" fmla="*/ 1027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1" h="1158">
                  <a:moveTo>
                    <a:pt x="400" y="1027"/>
                  </a:moveTo>
                  <a:lnTo>
                    <a:pt x="400" y="1027"/>
                  </a:lnTo>
                  <a:lnTo>
                    <a:pt x="0" y="436"/>
                  </a:lnTo>
                  <a:lnTo>
                    <a:pt x="108" y="0"/>
                  </a:lnTo>
                  <a:lnTo>
                    <a:pt x="751" y="138"/>
                  </a:lnTo>
                  <a:lnTo>
                    <a:pt x="595" y="994"/>
                  </a:lnTo>
                  <a:lnTo>
                    <a:pt x="582" y="1012"/>
                  </a:lnTo>
                  <a:lnTo>
                    <a:pt x="575" y="1016"/>
                  </a:lnTo>
                  <a:lnTo>
                    <a:pt x="565" y="1013"/>
                  </a:lnTo>
                  <a:lnTo>
                    <a:pt x="557" y="995"/>
                  </a:lnTo>
                  <a:lnTo>
                    <a:pt x="546" y="995"/>
                  </a:lnTo>
                  <a:lnTo>
                    <a:pt x="534" y="988"/>
                  </a:lnTo>
                  <a:lnTo>
                    <a:pt x="516" y="1003"/>
                  </a:lnTo>
                  <a:lnTo>
                    <a:pt x="508" y="1014"/>
                  </a:lnTo>
                  <a:lnTo>
                    <a:pt x="514" y="1027"/>
                  </a:lnTo>
                  <a:lnTo>
                    <a:pt x="506" y="1048"/>
                  </a:lnTo>
                  <a:lnTo>
                    <a:pt x="504" y="1136"/>
                  </a:lnTo>
                  <a:lnTo>
                    <a:pt x="496" y="1138"/>
                  </a:lnTo>
                  <a:lnTo>
                    <a:pt x="493" y="1158"/>
                  </a:lnTo>
                  <a:lnTo>
                    <a:pt x="400" y="10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35" name="Nebraska" title="Nebraska"/>
            <p:cNvSpPr>
              <a:spLocks/>
            </p:cNvSpPr>
            <p:nvPr/>
          </p:nvSpPr>
          <p:spPr bwMode="auto">
            <a:xfrm>
              <a:off x="5772379" y="2804238"/>
              <a:ext cx="920750" cy="450850"/>
            </a:xfrm>
            <a:custGeom>
              <a:avLst/>
              <a:gdLst>
                <a:gd name="T0" fmla="*/ 582 w 966"/>
                <a:gd name="T1" fmla="*/ 27 h 473"/>
                <a:gd name="T2" fmla="*/ 582 w 966"/>
                <a:gd name="T3" fmla="*/ 27 h 473"/>
                <a:gd name="T4" fmla="*/ 22 w 966"/>
                <a:gd name="T5" fmla="*/ 0 h 473"/>
                <a:gd name="T6" fmla="*/ 0 w 966"/>
                <a:gd name="T7" fmla="*/ 300 h 473"/>
                <a:gd name="T8" fmla="*/ 224 w 966"/>
                <a:gd name="T9" fmla="*/ 314 h 473"/>
                <a:gd name="T10" fmla="*/ 216 w 966"/>
                <a:gd name="T11" fmla="*/ 459 h 473"/>
                <a:gd name="T12" fmla="*/ 965 w 966"/>
                <a:gd name="T13" fmla="*/ 473 h 473"/>
                <a:gd name="T14" fmla="*/ 966 w 966"/>
                <a:gd name="T15" fmla="*/ 461 h 473"/>
                <a:gd name="T16" fmla="*/ 957 w 966"/>
                <a:gd name="T17" fmla="*/ 449 h 473"/>
                <a:gd name="T18" fmla="*/ 958 w 966"/>
                <a:gd name="T19" fmla="*/ 442 h 473"/>
                <a:gd name="T20" fmla="*/ 937 w 966"/>
                <a:gd name="T21" fmla="*/ 432 h 473"/>
                <a:gd name="T22" fmla="*/ 933 w 966"/>
                <a:gd name="T23" fmla="*/ 401 h 473"/>
                <a:gd name="T24" fmla="*/ 925 w 966"/>
                <a:gd name="T25" fmla="*/ 398 h 473"/>
                <a:gd name="T26" fmla="*/ 923 w 966"/>
                <a:gd name="T27" fmla="*/ 379 h 473"/>
                <a:gd name="T28" fmla="*/ 912 w 966"/>
                <a:gd name="T29" fmla="*/ 369 h 473"/>
                <a:gd name="T30" fmla="*/ 918 w 966"/>
                <a:gd name="T31" fmla="*/ 346 h 473"/>
                <a:gd name="T32" fmla="*/ 912 w 966"/>
                <a:gd name="T33" fmla="*/ 321 h 473"/>
                <a:gd name="T34" fmla="*/ 913 w 966"/>
                <a:gd name="T35" fmla="*/ 301 h 473"/>
                <a:gd name="T36" fmla="*/ 905 w 966"/>
                <a:gd name="T37" fmla="*/ 298 h 473"/>
                <a:gd name="T38" fmla="*/ 911 w 966"/>
                <a:gd name="T39" fmla="*/ 282 h 473"/>
                <a:gd name="T40" fmla="*/ 902 w 966"/>
                <a:gd name="T41" fmla="*/ 278 h 473"/>
                <a:gd name="T42" fmla="*/ 905 w 966"/>
                <a:gd name="T43" fmla="*/ 260 h 473"/>
                <a:gd name="T44" fmla="*/ 897 w 966"/>
                <a:gd name="T45" fmla="*/ 257 h 473"/>
                <a:gd name="T46" fmla="*/ 896 w 966"/>
                <a:gd name="T47" fmla="*/ 246 h 473"/>
                <a:gd name="T48" fmla="*/ 887 w 966"/>
                <a:gd name="T49" fmla="*/ 248 h 473"/>
                <a:gd name="T50" fmla="*/ 885 w 966"/>
                <a:gd name="T51" fmla="*/ 226 h 473"/>
                <a:gd name="T52" fmla="*/ 889 w 966"/>
                <a:gd name="T53" fmla="*/ 209 h 473"/>
                <a:gd name="T54" fmla="*/ 879 w 966"/>
                <a:gd name="T55" fmla="*/ 194 h 473"/>
                <a:gd name="T56" fmla="*/ 880 w 966"/>
                <a:gd name="T57" fmla="*/ 182 h 473"/>
                <a:gd name="T58" fmla="*/ 868 w 966"/>
                <a:gd name="T59" fmla="*/ 173 h 473"/>
                <a:gd name="T60" fmla="*/ 867 w 966"/>
                <a:gd name="T61" fmla="*/ 163 h 473"/>
                <a:gd name="T62" fmla="*/ 858 w 966"/>
                <a:gd name="T63" fmla="*/ 152 h 473"/>
                <a:gd name="T64" fmla="*/ 859 w 966"/>
                <a:gd name="T65" fmla="*/ 137 h 473"/>
                <a:gd name="T66" fmla="*/ 850 w 966"/>
                <a:gd name="T67" fmla="*/ 124 h 473"/>
                <a:gd name="T68" fmla="*/ 851 w 966"/>
                <a:gd name="T69" fmla="*/ 104 h 473"/>
                <a:gd name="T70" fmla="*/ 827 w 966"/>
                <a:gd name="T71" fmla="*/ 100 h 473"/>
                <a:gd name="T72" fmla="*/ 818 w 966"/>
                <a:gd name="T73" fmla="*/ 79 h 473"/>
                <a:gd name="T74" fmla="*/ 771 w 966"/>
                <a:gd name="T75" fmla="*/ 62 h 473"/>
                <a:gd name="T76" fmla="*/ 758 w 966"/>
                <a:gd name="T77" fmla="*/ 49 h 473"/>
                <a:gd name="T78" fmla="*/ 693 w 966"/>
                <a:gd name="T79" fmla="*/ 49 h 473"/>
                <a:gd name="T80" fmla="*/ 684 w 966"/>
                <a:gd name="T81" fmla="*/ 61 h 473"/>
                <a:gd name="T82" fmla="*/ 675 w 966"/>
                <a:gd name="T83" fmla="*/ 62 h 473"/>
                <a:gd name="T84" fmla="*/ 636 w 966"/>
                <a:gd name="T85" fmla="*/ 41 h 473"/>
                <a:gd name="T86" fmla="*/ 623 w 966"/>
                <a:gd name="T87" fmla="*/ 28 h 473"/>
                <a:gd name="T88" fmla="*/ 623 w 966"/>
                <a:gd name="T89" fmla="*/ 28 h 473"/>
                <a:gd name="T90" fmla="*/ 582 w 966"/>
                <a:gd name="T91" fmla="*/ 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6" h="473">
                  <a:moveTo>
                    <a:pt x="582" y="27"/>
                  </a:moveTo>
                  <a:lnTo>
                    <a:pt x="582" y="27"/>
                  </a:lnTo>
                  <a:lnTo>
                    <a:pt x="22" y="0"/>
                  </a:lnTo>
                  <a:lnTo>
                    <a:pt x="0" y="300"/>
                  </a:lnTo>
                  <a:lnTo>
                    <a:pt x="224" y="314"/>
                  </a:lnTo>
                  <a:lnTo>
                    <a:pt x="216" y="459"/>
                  </a:lnTo>
                  <a:lnTo>
                    <a:pt x="965" y="473"/>
                  </a:lnTo>
                  <a:lnTo>
                    <a:pt x="966" y="461"/>
                  </a:lnTo>
                  <a:lnTo>
                    <a:pt x="957" y="449"/>
                  </a:lnTo>
                  <a:lnTo>
                    <a:pt x="958" y="442"/>
                  </a:lnTo>
                  <a:lnTo>
                    <a:pt x="937" y="432"/>
                  </a:lnTo>
                  <a:lnTo>
                    <a:pt x="933" y="401"/>
                  </a:lnTo>
                  <a:lnTo>
                    <a:pt x="925" y="398"/>
                  </a:lnTo>
                  <a:lnTo>
                    <a:pt x="923" y="379"/>
                  </a:lnTo>
                  <a:lnTo>
                    <a:pt x="912" y="369"/>
                  </a:lnTo>
                  <a:lnTo>
                    <a:pt x="918" y="346"/>
                  </a:lnTo>
                  <a:lnTo>
                    <a:pt x="912" y="321"/>
                  </a:lnTo>
                  <a:lnTo>
                    <a:pt x="913" y="301"/>
                  </a:lnTo>
                  <a:lnTo>
                    <a:pt x="905" y="298"/>
                  </a:lnTo>
                  <a:lnTo>
                    <a:pt x="911" y="282"/>
                  </a:lnTo>
                  <a:lnTo>
                    <a:pt x="902" y="278"/>
                  </a:lnTo>
                  <a:lnTo>
                    <a:pt x="905" y="260"/>
                  </a:lnTo>
                  <a:lnTo>
                    <a:pt x="897" y="257"/>
                  </a:lnTo>
                  <a:lnTo>
                    <a:pt x="896" y="246"/>
                  </a:lnTo>
                  <a:lnTo>
                    <a:pt x="887" y="248"/>
                  </a:lnTo>
                  <a:lnTo>
                    <a:pt x="885" y="226"/>
                  </a:lnTo>
                  <a:lnTo>
                    <a:pt x="889" y="209"/>
                  </a:lnTo>
                  <a:lnTo>
                    <a:pt x="879" y="194"/>
                  </a:lnTo>
                  <a:lnTo>
                    <a:pt x="880" y="182"/>
                  </a:lnTo>
                  <a:lnTo>
                    <a:pt x="868" y="173"/>
                  </a:lnTo>
                  <a:lnTo>
                    <a:pt x="867" y="163"/>
                  </a:lnTo>
                  <a:lnTo>
                    <a:pt x="858" y="152"/>
                  </a:lnTo>
                  <a:lnTo>
                    <a:pt x="859" y="137"/>
                  </a:lnTo>
                  <a:lnTo>
                    <a:pt x="850" y="124"/>
                  </a:lnTo>
                  <a:lnTo>
                    <a:pt x="851" y="104"/>
                  </a:lnTo>
                  <a:lnTo>
                    <a:pt x="827" y="100"/>
                  </a:lnTo>
                  <a:lnTo>
                    <a:pt x="818" y="79"/>
                  </a:lnTo>
                  <a:lnTo>
                    <a:pt x="771" y="62"/>
                  </a:lnTo>
                  <a:lnTo>
                    <a:pt x="758" y="49"/>
                  </a:lnTo>
                  <a:lnTo>
                    <a:pt x="693" y="49"/>
                  </a:lnTo>
                  <a:lnTo>
                    <a:pt x="684" y="61"/>
                  </a:lnTo>
                  <a:lnTo>
                    <a:pt x="675" y="62"/>
                  </a:lnTo>
                  <a:lnTo>
                    <a:pt x="636" y="41"/>
                  </a:lnTo>
                  <a:lnTo>
                    <a:pt x="623" y="28"/>
                  </a:lnTo>
                  <a:lnTo>
                    <a:pt x="623" y="28"/>
                  </a:lnTo>
                  <a:lnTo>
                    <a:pt x="582" y="2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36" name="Montana" title="Montana"/>
            <p:cNvSpPr>
              <a:spLocks/>
            </p:cNvSpPr>
            <p:nvPr/>
          </p:nvSpPr>
          <p:spPr bwMode="auto">
            <a:xfrm>
              <a:off x="4699229" y="1805701"/>
              <a:ext cx="1155700" cy="715963"/>
            </a:xfrm>
            <a:custGeom>
              <a:avLst/>
              <a:gdLst>
                <a:gd name="T0" fmla="*/ 1074 w 1212"/>
                <a:gd name="T1" fmla="*/ 742 h 750"/>
                <a:gd name="T2" fmla="*/ 420 w 1212"/>
                <a:gd name="T3" fmla="*/ 742 h 750"/>
                <a:gd name="T4" fmla="*/ 399 w 1212"/>
                <a:gd name="T5" fmla="*/ 703 h 750"/>
                <a:gd name="T6" fmla="*/ 381 w 1212"/>
                <a:gd name="T7" fmla="*/ 704 h 750"/>
                <a:gd name="T8" fmla="*/ 374 w 1212"/>
                <a:gd name="T9" fmla="*/ 719 h 750"/>
                <a:gd name="T10" fmla="*/ 357 w 1212"/>
                <a:gd name="T11" fmla="*/ 722 h 750"/>
                <a:gd name="T12" fmla="*/ 335 w 1212"/>
                <a:gd name="T13" fmla="*/ 719 h 750"/>
                <a:gd name="T14" fmla="*/ 297 w 1212"/>
                <a:gd name="T15" fmla="*/ 712 h 750"/>
                <a:gd name="T16" fmla="*/ 280 w 1212"/>
                <a:gd name="T17" fmla="*/ 726 h 750"/>
                <a:gd name="T18" fmla="*/ 241 w 1212"/>
                <a:gd name="T19" fmla="*/ 715 h 750"/>
                <a:gd name="T20" fmla="*/ 233 w 1212"/>
                <a:gd name="T21" fmla="*/ 729 h 750"/>
                <a:gd name="T22" fmla="*/ 215 w 1212"/>
                <a:gd name="T23" fmla="*/ 715 h 750"/>
                <a:gd name="T24" fmla="*/ 211 w 1212"/>
                <a:gd name="T25" fmla="*/ 693 h 750"/>
                <a:gd name="T26" fmla="*/ 208 w 1212"/>
                <a:gd name="T27" fmla="*/ 666 h 750"/>
                <a:gd name="T28" fmla="*/ 188 w 1212"/>
                <a:gd name="T29" fmla="*/ 660 h 750"/>
                <a:gd name="T30" fmla="*/ 176 w 1212"/>
                <a:gd name="T31" fmla="*/ 637 h 750"/>
                <a:gd name="T32" fmla="*/ 183 w 1212"/>
                <a:gd name="T33" fmla="*/ 625 h 750"/>
                <a:gd name="T34" fmla="*/ 173 w 1212"/>
                <a:gd name="T35" fmla="*/ 607 h 750"/>
                <a:gd name="T36" fmla="*/ 162 w 1212"/>
                <a:gd name="T37" fmla="*/ 577 h 750"/>
                <a:gd name="T38" fmla="*/ 160 w 1212"/>
                <a:gd name="T39" fmla="*/ 558 h 750"/>
                <a:gd name="T40" fmla="*/ 158 w 1212"/>
                <a:gd name="T41" fmla="*/ 543 h 750"/>
                <a:gd name="T42" fmla="*/ 144 w 1212"/>
                <a:gd name="T43" fmla="*/ 514 h 750"/>
                <a:gd name="T44" fmla="*/ 128 w 1212"/>
                <a:gd name="T45" fmla="*/ 531 h 750"/>
                <a:gd name="T46" fmla="*/ 105 w 1212"/>
                <a:gd name="T47" fmla="*/ 541 h 750"/>
                <a:gd name="T48" fmla="*/ 83 w 1212"/>
                <a:gd name="T49" fmla="*/ 524 h 750"/>
                <a:gd name="T50" fmla="*/ 88 w 1212"/>
                <a:gd name="T51" fmla="*/ 493 h 750"/>
                <a:gd name="T52" fmla="*/ 106 w 1212"/>
                <a:gd name="T53" fmla="*/ 474 h 750"/>
                <a:gd name="T54" fmla="*/ 102 w 1212"/>
                <a:gd name="T55" fmla="*/ 462 h 750"/>
                <a:gd name="T56" fmla="*/ 103 w 1212"/>
                <a:gd name="T57" fmla="*/ 438 h 750"/>
                <a:gd name="T58" fmla="*/ 111 w 1212"/>
                <a:gd name="T59" fmla="*/ 423 h 750"/>
                <a:gd name="T60" fmla="*/ 123 w 1212"/>
                <a:gd name="T61" fmla="*/ 390 h 750"/>
                <a:gd name="T62" fmla="*/ 135 w 1212"/>
                <a:gd name="T63" fmla="*/ 367 h 750"/>
                <a:gd name="T64" fmla="*/ 104 w 1212"/>
                <a:gd name="T65" fmla="*/ 361 h 750"/>
                <a:gd name="T66" fmla="*/ 103 w 1212"/>
                <a:gd name="T67" fmla="*/ 349 h 750"/>
                <a:gd name="T68" fmla="*/ 94 w 1212"/>
                <a:gd name="T69" fmla="*/ 344 h 750"/>
                <a:gd name="T70" fmla="*/ 83 w 1212"/>
                <a:gd name="T71" fmla="*/ 319 h 750"/>
                <a:gd name="T72" fmla="*/ 51 w 1212"/>
                <a:gd name="T73" fmla="*/ 263 h 750"/>
                <a:gd name="T74" fmla="*/ 29 w 1212"/>
                <a:gd name="T75" fmla="*/ 239 h 750"/>
                <a:gd name="T76" fmla="*/ 26 w 1212"/>
                <a:gd name="T77" fmla="*/ 224 h 750"/>
                <a:gd name="T78" fmla="*/ 26 w 1212"/>
                <a:gd name="T79" fmla="*/ 205 h 750"/>
                <a:gd name="T80" fmla="*/ 0 w 1212"/>
                <a:gd name="T81" fmla="*/ 142 h 750"/>
                <a:gd name="T82" fmla="*/ 223 w 1212"/>
                <a:gd name="T83" fmla="*/ 37 h 750"/>
                <a:gd name="T84" fmla="*/ 1212 w 1212"/>
                <a:gd name="T85" fmla="*/ 165 h 750"/>
                <a:gd name="T86" fmla="*/ 1074 w 1212"/>
                <a:gd name="T87" fmla="*/ 742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2" h="750">
                  <a:moveTo>
                    <a:pt x="1074" y="742"/>
                  </a:moveTo>
                  <a:lnTo>
                    <a:pt x="1074" y="742"/>
                  </a:lnTo>
                  <a:lnTo>
                    <a:pt x="431" y="668"/>
                  </a:lnTo>
                  <a:lnTo>
                    <a:pt x="420" y="742"/>
                  </a:lnTo>
                  <a:lnTo>
                    <a:pt x="406" y="726"/>
                  </a:lnTo>
                  <a:lnTo>
                    <a:pt x="399" y="703"/>
                  </a:lnTo>
                  <a:lnTo>
                    <a:pt x="393" y="699"/>
                  </a:lnTo>
                  <a:lnTo>
                    <a:pt x="381" y="704"/>
                  </a:lnTo>
                  <a:lnTo>
                    <a:pt x="382" y="711"/>
                  </a:lnTo>
                  <a:lnTo>
                    <a:pt x="374" y="719"/>
                  </a:lnTo>
                  <a:lnTo>
                    <a:pt x="378" y="728"/>
                  </a:lnTo>
                  <a:lnTo>
                    <a:pt x="357" y="722"/>
                  </a:lnTo>
                  <a:lnTo>
                    <a:pt x="342" y="726"/>
                  </a:lnTo>
                  <a:lnTo>
                    <a:pt x="335" y="719"/>
                  </a:lnTo>
                  <a:lnTo>
                    <a:pt x="313" y="720"/>
                  </a:lnTo>
                  <a:lnTo>
                    <a:pt x="297" y="712"/>
                  </a:lnTo>
                  <a:lnTo>
                    <a:pt x="287" y="715"/>
                  </a:lnTo>
                  <a:lnTo>
                    <a:pt x="280" y="726"/>
                  </a:lnTo>
                  <a:lnTo>
                    <a:pt x="250" y="714"/>
                  </a:lnTo>
                  <a:lnTo>
                    <a:pt x="241" y="715"/>
                  </a:lnTo>
                  <a:lnTo>
                    <a:pt x="232" y="722"/>
                  </a:lnTo>
                  <a:lnTo>
                    <a:pt x="233" y="729"/>
                  </a:lnTo>
                  <a:lnTo>
                    <a:pt x="230" y="731"/>
                  </a:lnTo>
                  <a:lnTo>
                    <a:pt x="215" y="715"/>
                  </a:lnTo>
                  <a:lnTo>
                    <a:pt x="217" y="704"/>
                  </a:lnTo>
                  <a:lnTo>
                    <a:pt x="211" y="693"/>
                  </a:lnTo>
                  <a:lnTo>
                    <a:pt x="215" y="686"/>
                  </a:lnTo>
                  <a:lnTo>
                    <a:pt x="208" y="666"/>
                  </a:lnTo>
                  <a:lnTo>
                    <a:pt x="198" y="658"/>
                  </a:lnTo>
                  <a:lnTo>
                    <a:pt x="188" y="660"/>
                  </a:lnTo>
                  <a:lnTo>
                    <a:pt x="179" y="648"/>
                  </a:lnTo>
                  <a:lnTo>
                    <a:pt x="176" y="637"/>
                  </a:lnTo>
                  <a:lnTo>
                    <a:pt x="182" y="632"/>
                  </a:lnTo>
                  <a:lnTo>
                    <a:pt x="183" y="625"/>
                  </a:lnTo>
                  <a:lnTo>
                    <a:pt x="179" y="608"/>
                  </a:lnTo>
                  <a:lnTo>
                    <a:pt x="173" y="607"/>
                  </a:lnTo>
                  <a:lnTo>
                    <a:pt x="171" y="594"/>
                  </a:lnTo>
                  <a:lnTo>
                    <a:pt x="162" y="577"/>
                  </a:lnTo>
                  <a:lnTo>
                    <a:pt x="164" y="566"/>
                  </a:lnTo>
                  <a:lnTo>
                    <a:pt x="160" y="558"/>
                  </a:lnTo>
                  <a:lnTo>
                    <a:pt x="163" y="548"/>
                  </a:lnTo>
                  <a:lnTo>
                    <a:pt x="158" y="543"/>
                  </a:lnTo>
                  <a:lnTo>
                    <a:pt x="161" y="532"/>
                  </a:lnTo>
                  <a:lnTo>
                    <a:pt x="144" y="514"/>
                  </a:lnTo>
                  <a:lnTo>
                    <a:pt x="141" y="522"/>
                  </a:lnTo>
                  <a:lnTo>
                    <a:pt x="128" y="531"/>
                  </a:lnTo>
                  <a:lnTo>
                    <a:pt x="116" y="534"/>
                  </a:lnTo>
                  <a:lnTo>
                    <a:pt x="105" y="541"/>
                  </a:lnTo>
                  <a:lnTo>
                    <a:pt x="93" y="527"/>
                  </a:lnTo>
                  <a:lnTo>
                    <a:pt x="83" y="524"/>
                  </a:lnTo>
                  <a:lnTo>
                    <a:pt x="92" y="504"/>
                  </a:lnTo>
                  <a:lnTo>
                    <a:pt x="88" y="493"/>
                  </a:lnTo>
                  <a:lnTo>
                    <a:pt x="108" y="480"/>
                  </a:lnTo>
                  <a:lnTo>
                    <a:pt x="106" y="474"/>
                  </a:lnTo>
                  <a:lnTo>
                    <a:pt x="109" y="465"/>
                  </a:lnTo>
                  <a:lnTo>
                    <a:pt x="102" y="462"/>
                  </a:lnTo>
                  <a:lnTo>
                    <a:pt x="107" y="447"/>
                  </a:lnTo>
                  <a:lnTo>
                    <a:pt x="103" y="438"/>
                  </a:lnTo>
                  <a:lnTo>
                    <a:pt x="112" y="435"/>
                  </a:lnTo>
                  <a:lnTo>
                    <a:pt x="111" y="423"/>
                  </a:lnTo>
                  <a:lnTo>
                    <a:pt x="125" y="398"/>
                  </a:lnTo>
                  <a:lnTo>
                    <a:pt x="123" y="390"/>
                  </a:lnTo>
                  <a:lnTo>
                    <a:pt x="131" y="387"/>
                  </a:lnTo>
                  <a:lnTo>
                    <a:pt x="135" y="367"/>
                  </a:lnTo>
                  <a:lnTo>
                    <a:pt x="109" y="366"/>
                  </a:lnTo>
                  <a:lnTo>
                    <a:pt x="104" y="361"/>
                  </a:lnTo>
                  <a:lnTo>
                    <a:pt x="107" y="355"/>
                  </a:lnTo>
                  <a:lnTo>
                    <a:pt x="103" y="349"/>
                  </a:lnTo>
                  <a:lnTo>
                    <a:pt x="92" y="352"/>
                  </a:lnTo>
                  <a:lnTo>
                    <a:pt x="94" y="344"/>
                  </a:lnTo>
                  <a:lnTo>
                    <a:pt x="81" y="331"/>
                  </a:lnTo>
                  <a:lnTo>
                    <a:pt x="83" y="319"/>
                  </a:lnTo>
                  <a:lnTo>
                    <a:pt x="71" y="307"/>
                  </a:lnTo>
                  <a:lnTo>
                    <a:pt x="51" y="263"/>
                  </a:lnTo>
                  <a:lnTo>
                    <a:pt x="35" y="253"/>
                  </a:lnTo>
                  <a:lnTo>
                    <a:pt x="29" y="239"/>
                  </a:lnTo>
                  <a:lnTo>
                    <a:pt x="16" y="229"/>
                  </a:lnTo>
                  <a:lnTo>
                    <a:pt x="26" y="224"/>
                  </a:lnTo>
                  <a:lnTo>
                    <a:pt x="18" y="211"/>
                  </a:lnTo>
                  <a:lnTo>
                    <a:pt x="26" y="205"/>
                  </a:lnTo>
                  <a:lnTo>
                    <a:pt x="24" y="189"/>
                  </a:lnTo>
                  <a:lnTo>
                    <a:pt x="0" y="142"/>
                  </a:lnTo>
                  <a:lnTo>
                    <a:pt x="28" y="0"/>
                  </a:lnTo>
                  <a:lnTo>
                    <a:pt x="223" y="37"/>
                  </a:lnTo>
                  <a:lnTo>
                    <a:pt x="620" y="101"/>
                  </a:lnTo>
                  <a:lnTo>
                    <a:pt x="1212" y="165"/>
                  </a:lnTo>
                  <a:lnTo>
                    <a:pt x="1168" y="750"/>
                  </a:lnTo>
                  <a:lnTo>
                    <a:pt x="1074" y="74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37" name="Missouri" title="Missouri"/>
            <p:cNvSpPr>
              <a:spLocks/>
            </p:cNvSpPr>
            <p:nvPr/>
          </p:nvSpPr>
          <p:spPr bwMode="auto">
            <a:xfrm>
              <a:off x="6653441" y="3159838"/>
              <a:ext cx="757238" cy="647700"/>
            </a:xfrm>
            <a:custGeom>
              <a:avLst/>
              <a:gdLst>
                <a:gd name="T0" fmla="*/ 383 w 793"/>
                <a:gd name="T1" fmla="*/ 3 h 678"/>
                <a:gd name="T2" fmla="*/ 1 w 793"/>
                <a:gd name="T3" fmla="*/ 25 h 678"/>
                <a:gd name="T4" fmla="*/ 13 w 793"/>
                <a:gd name="T5" fmla="*/ 59 h 678"/>
                <a:gd name="T6" fmla="*/ 33 w 793"/>
                <a:gd name="T7" fmla="*/ 76 h 678"/>
                <a:gd name="T8" fmla="*/ 41 w 793"/>
                <a:gd name="T9" fmla="*/ 100 h 678"/>
                <a:gd name="T10" fmla="*/ 95 w 793"/>
                <a:gd name="T11" fmla="*/ 119 h 678"/>
                <a:gd name="T12" fmla="*/ 93 w 793"/>
                <a:gd name="T13" fmla="*/ 143 h 678"/>
                <a:gd name="T14" fmla="*/ 102 w 793"/>
                <a:gd name="T15" fmla="*/ 196 h 678"/>
                <a:gd name="T16" fmla="*/ 136 w 793"/>
                <a:gd name="T17" fmla="*/ 229 h 678"/>
                <a:gd name="T18" fmla="*/ 673 w 793"/>
                <a:gd name="T19" fmla="*/ 600 h 678"/>
                <a:gd name="T20" fmla="*/ 688 w 793"/>
                <a:gd name="T21" fmla="*/ 632 h 678"/>
                <a:gd name="T22" fmla="*/ 731 w 793"/>
                <a:gd name="T23" fmla="*/ 672 h 678"/>
                <a:gd name="T24" fmla="*/ 733 w 793"/>
                <a:gd name="T25" fmla="*/ 636 h 678"/>
                <a:gd name="T26" fmla="*/ 739 w 793"/>
                <a:gd name="T27" fmla="*/ 622 h 678"/>
                <a:gd name="T28" fmla="*/ 744 w 793"/>
                <a:gd name="T29" fmla="*/ 589 h 678"/>
                <a:gd name="T30" fmla="*/ 756 w 793"/>
                <a:gd name="T31" fmla="*/ 603 h 678"/>
                <a:gd name="T32" fmla="*/ 782 w 793"/>
                <a:gd name="T33" fmla="*/ 583 h 678"/>
                <a:gd name="T34" fmla="*/ 792 w 793"/>
                <a:gd name="T35" fmla="*/ 522 h 678"/>
                <a:gd name="T36" fmla="*/ 773 w 793"/>
                <a:gd name="T37" fmla="*/ 506 h 678"/>
                <a:gd name="T38" fmla="*/ 773 w 793"/>
                <a:gd name="T39" fmla="*/ 520 h 678"/>
                <a:gd name="T40" fmla="*/ 748 w 793"/>
                <a:gd name="T41" fmla="*/ 484 h 678"/>
                <a:gd name="T42" fmla="*/ 749 w 793"/>
                <a:gd name="T43" fmla="*/ 459 h 678"/>
                <a:gd name="T44" fmla="*/ 736 w 793"/>
                <a:gd name="T45" fmla="*/ 419 h 678"/>
                <a:gd name="T46" fmla="*/ 673 w 793"/>
                <a:gd name="T47" fmla="*/ 380 h 678"/>
                <a:gd name="T48" fmla="*/ 630 w 793"/>
                <a:gd name="T49" fmla="*/ 327 h 678"/>
                <a:gd name="T50" fmla="*/ 645 w 793"/>
                <a:gd name="T51" fmla="*/ 270 h 678"/>
                <a:gd name="T52" fmla="*/ 653 w 793"/>
                <a:gd name="T53" fmla="*/ 252 h 678"/>
                <a:gd name="T54" fmla="*/ 616 w 793"/>
                <a:gd name="T55" fmla="*/ 235 h 678"/>
                <a:gd name="T56" fmla="*/ 595 w 793"/>
                <a:gd name="T57" fmla="*/ 248 h 678"/>
                <a:gd name="T58" fmla="*/ 572 w 793"/>
                <a:gd name="T59" fmla="*/ 188 h 678"/>
                <a:gd name="T60" fmla="*/ 534 w 793"/>
                <a:gd name="T61" fmla="*/ 156 h 678"/>
                <a:gd name="T62" fmla="*/ 482 w 793"/>
                <a:gd name="T63" fmla="*/ 71 h 678"/>
                <a:gd name="T64" fmla="*/ 452 w 793"/>
                <a:gd name="T65"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3" h="678">
                  <a:moveTo>
                    <a:pt x="383" y="3"/>
                  </a:moveTo>
                  <a:lnTo>
                    <a:pt x="383" y="3"/>
                  </a:lnTo>
                  <a:lnTo>
                    <a:pt x="0" y="15"/>
                  </a:lnTo>
                  <a:lnTo>
                    <a:pt x="1" y="25"/>
                  </a:lnTo>
                  <a:lnTo>
                    <a:pt x="9" y="28"/>
                  </a:lnTo>
                  <a:lnTo>
                    <a:pt x="13" y="59"/>
                  </a:lnTo>
                  <a:lnTo>
                    <a:pt x="34" y="69"/>
                  </a:lnTo>
                  <a:lnTo>
                    <a:pt x="33" y="76"/>
                  </a:lnTo>
                  <a:lnTo>
                    <a:pt x="42" y="88"/>
                  </a:lnTo>
                  <a:lnTo>
                    <a:pt x="41" y="100"/>
                  </a:lnTo>
                  <a:lnTo>
                    <a:pt x="77" y="125"/>
                  </a:lnTo>
                  <a:lnTo>
                    <a:pt x="95" y="119"/>
                  </a:lnTo>
                  <a:lnTo>
                    <a:pt x="104" y="142"/>
                  </a:lnTo>
                  <a:lnTo>
                    <a:pt x="93" y="143"/>
                  </a:lnTo>
                  <a:lnTo>
                    <a:pt x="77" y="172"/>
                  </a:lnTo>
                  <a:lnTo>
                    <a:pt x="102" y="196"/>
                  </a:lnTo>
                  <a:lnTo>
                    <a:pt x="110" y="221"/>
                  </a:lnTo>
                  <a:lnTo>
                    <a:pt x="136" y="229"/>
                  </a:lnTo>
                  <a:lnTo>
                    <a:pt x="146" y="625"/>
                  </a:lnTo>
                  <a:lnTo>
                    <a:pt x="673" y="600"/>
                  </a:lnTo>
                  <a:lnTo>
                    <a:pt x="687" y="619"/>
                  </a:lnTo>
                  <a:lnTo>
                    <a:pt x="688" y="632"/>
                  </a:lnTo>
                  <a:lnTo>
                    <a:pt x="653" y="678"/>
                  </a:lnTo>
                  <a:lnTo>
                    <a:pt x="731" y="672"/>
                  </a:lnTo>
                  <a:lnTo>
                    <a:pt x="744" y="651"/>
                  </a:lnTo>
                  <a:lnTo>
                    <a:pt x="733" y="636"/>
                  </a:lnTo>
                  <a:lnTo>
                    <a:pt x="748" y="633"/>
                  </a:lnTo>
                  <a:lnTo>
                    <a:pt x="739" y="622"/>
                  </a:lnTo>
                  <a:lnTo>
                    <a:pt x="751" y="614"/>
                  </a:lnTo>
                  <a:lnTo>
                    <a:pt x="744" y="589"/>
                  </a:lnTo>
                  <a:lnTo>
                    <a:pt x="751" y="587"/>
                  </a:lnTo>
                  <a:lnTo>
                    <a:pt x="756" y="603"/>
                  </a:lnTo>
                  <a:lnTo>
                    <a:pt x="766" y="576"/>
                  </a:lnTo>
                  <a:lnTo>
                    <a:pt x="782" y="583"/>
                  </a:lnTo>
                  <a:lnTo>
                    <a:pt x="793" y="551"/>
                  </a:lnTo>
                  <a:lnTo>
                    <a:pt x="792" y="522"/>
                  </a:lnTo>
                  <a:lnTo>
                    <a:pt x="783" y="521"/>
                  </a:lnTo>
                  <a:lnTo>
                    <a:pt x="773" y="506"/>
                  </a:lnTo>
                  <a:lnTo>
                    <a:pt x="768" y="508"/>
                  </a:lnTo>
                  <a:lnTo>
                    <a:pt x="773" y="520"/>
                  </a:lnTo>
                  <a:lnTo>
                    <a:pt x="759" y="512"/>
                  </a:lnTo>
                  <a:lnTo>
                    <a:pt x="748" y="484"/>
                  </a:lnTo>
                  <a:lnTo>
                    <a:pt x="741" y="481"/>
                  </a:lnTo>
                  <a:lnTo>
                    <a:pt x="749" y="459"/>
                  </a:lnTo>
                  <a:lnTo>
                    <a:pt x="737" y="438"/>
                  </a:lnTo>
                  <a:lnTo>
                    <a:pt x="736" y="419"/>
                  </a:lnTo>
                  <a:lnTo>
                    <a:pt x="686" y="382"/>
                  </a:lnTo>
                  <a:lnTo>
                    <a:pt x="673" y="380"/>
                  </a:lnTo>
                  <a:lnTo>
                    <a:pt x="633" y="346"/>
                  </a:lnTo>
                  <a:lnTo>
                    <a:pt x="630" y="327"/>
                  </a:lnTo>
                  <a:lnTo>
                    <a:pt x="648" y="284"/>
                  </a:lnTo>
                  <a:lnTo>
                    <a:pt x="645" y="270"/>
                  </a:lnTo>
                  <a:lnTo>
                    <a:pt x="652" y="257"/>
                  </a:lnTo>
                  <a:lnTo>
                    <a:pt x="653" y="252"/>
                  </a:lnTo>
                  <a:lnTo>
                    <a:pt x="635" y="240"/>
                  </a:lnTo>
                  <a:lnTo>
                    <a:pt x="616" y="235"/>
                  </a:lnTo>
                  <a:lnTo>
                    <a:pt x="603" y="248"/>
                  </a:lnTo>
                  <a:lnTo>
                    <a:pt x="595" y="248"/>
                  </a:lnTo>
                  <a:lnTo>
                    <a:pt x="586" y="236"/>
                  </a:lnTo>
                  <a:lnTo>
                    <a:pt x="572" y="188"/>
                  </a:lnTo>
                  <a:lnTo>
                    <a:pt x="542" y="168"/>
                  </a:lnTo>
                  <a:lnTo>
                    <a:pt x="534" y="156"/>
                  </a:lnTo>
                  <a:lnTo>
                    <a:pt x="501" y="129"/>
                  </a:lnTo>
                  <a:lnTo>
                    <a:pt x="482" y="71"/>
                  </a:lnTo>
                  <a:lnTo>
                    <a:pt x="485" y="33"/>
                  </a:lnTo>
                  <a:lnTo>
                    <a:pt x="452" y="0"/>
                  </a:lnTo>
                  <a:lnTo>
                    <a:pt x="383" y="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38" name="Mississippi" title="Mississippi"/>
            <p:cNvSpPr>
              <a:spLocks/>
            </p:cNvSpPr>
            <p:nvPr/>
          </p:nvSpPr>
          <p:spPr bwMode="auto">
            <a:xfrm>
              <a:off x="7170966" y="3926601"/>
              <a:ext cx="403225" cy="690563"/>
            </a:xfrm>
            <a:custGeom>
              <a:avLst/>
              <a:gdLst>
                <a:gd name="T0" fmla="*/ 423 w 423"/>
                <a:gd name="T1" fmla="*/ 689 h 722"/>
                <a:gd name="T2" fmla="*/ 423 w 423"/>
                <a:gd name="T3" fmla="*/ 689 h 722"/>
                <a:gd name="T4" fmla="*/ 345 w 423"/>
                <a:gd name="T5" fmla="*/ 691 h 722"/>
                <a:gd name="T6" fmla="*/ 319 w 423"/>
                <a:gd name="T7" fmla="*/ 709 h 722"/>
                <a:gd name="T8" fmla="*/ 299 w 423"/>
                <a:gd name="T9" fmla="*/ 705 h 722"/>
                <a:gd name="T10" fmla="*/ 272 w 423"/>
                <a:gd name="T11" fmla="*/ 722 h 722"/>
                <a:gd name="T12" fmla="*/ 259 w 423"/>
                <a:gd name="T13" fmla="*/ 692 h 722"/>
                <a:gd name="T14" fmla="*/ 242 w 423"/>
                <a:gd name="T15" fmla="*/ 678 h 722"/>
                <a:gd name="T16" fmla="*/ 235 w 423"/>
                <a:gd name="T17" fmla="*/ 663 h 722"/>
                <a:gd name="T18" fmla="*/ 246 w 423"/>
                <a:gd name="T19" fmla="*/ 613 h 722"/>
                <a:gd name="T20" fmla="*/ 1 w 423"/>
                <a:gd name="T21" fmla="*/ 629 h 722"/>
                <a:gd name="T22" fmla="*/ 1 w 423"/>
                <a:gd name="T23" fmla="*/ 630 h 722"/>
                <a:gd name="T24" fmla="*/ 11 w 423"/>
                <a:gd name="T25" fmla="*/ 618 h 722"/>
                <a:gd name="T26" fmla="*/ 0 w 423"/>
                <a:gd name="T27" fmla="*/ 590 h 722"/>
                <a:gd name="T28" fmla="*/ 15 w 423"/>
                <a:gd name="T29" fmla="*/ 584 h 722"/>
                <a:gd name="T30" fmla="*/ 18 w 423"/>
                <a:gd name="T31" fmla="*/ 568 h 722"/>
                <a:gd name="T32" fmla="*/ 13 w 423"/>
                <a:gd name="T33" fmla="*/ 552 h 722"/>
                <a:gd name="T34" fmla="*/ 25 w 423"/>
                <a:gd name="T35" fmla="*/ 541 h 722"/>
                <a:gd name="T36" fmla="*/ 32 w 423"/>
                <a:gd name="T37" fmla="*/ 504 h 722"/>
                <a:gd name="T38" fmla="*/ 64 w 423"/>
                <a:gd name="T39" fmla="*/ 474 h 722"/>
                <a:gd name="T40" fmla="*/ 61 w 423"/>
                <a:gd name="T41" fmla="*/ 456 h 722"/>
                <a:gd name="T42" fmla="*/ 70 w 423"/>
                <a:gd name="T43" fmla="*/ 455 h 722"/>
                <a:gd name="T44" fmla="*/ 84 w 423"/>
                <a:gd name="T45" fmla="*/ 426 h 722"/>
                <a:gd name="T46" fmla="*/ 58 w 423"/>
                <a:gd name="T47" fmla="*/ 407 h 722"/>
                <a:gd name="T48" fmla="*/ 58 w 423"/>
                <a:gd name="T49" fmla="*/ 393 h 722"/>
                <a:gd name="T50" fmla="*/ 48 w 423"/>
                <a:gd name="T51" fmla="*/ 380 h 722"/>
                <a:gd name="T52" fmla="*/ 59 w 423"/>
                <a:gd name="T53" fmla="*/ 372 h 722"/>
                <a:gd name="T54" fmla="*/ 48 w 423"/>
                <a:gd name="T55" fmla="*/ 363 h 722"/>
                <a:gd name="T56" fmla="*/ 57 w 423"/>
                <a:gd name="T57" fmla="*/ 339 h 722"/>
                <a:gd name="T58" fmla="*/ 45 w 423"/>
                <a:gd name="T59" fmla="*/ 332 h 722"/>
                <a:gd name="T60" fmla="*/ 47 w 423"/>
                <a:gd name="T61" fmla="*/ 326 h 722"/>
                <a:gd name="T62" fmla="*/ 45 w 423"/>
                <a:gd name="T63" fmla="*/ 310 h 722"/>
                <a:gd name="T64" fmla="*/ 52 w 423"/>
                <a:gd name="T65" fmla="*/ 301 h 722"/>
                <a:gd name="T66" fmla="*/ 50 w 423"/>
                <a:gd name="T67" fmla="*/ 288 h 722"/>
                <a:gd name="T68" fmla="*/ 40 w 423"/>
                <a:gd name="T69" fmla="*/ 281 h 722"/>
                <a:gd name="T70" fmla="*/ 45 w 423"/>
                <a:gd name="T71" fmla="*/ 257 h 722"/>
                <a:gd name="T72" fmla="*/ 32 w 423"/>
                <a:gd name="T73" fmla="*/ 246 h 722"/>
                <a:gd name="T74" fmla="*/ 41 w 423"/>
                <a:gd name="T75" fmla="*/ 241 h 722"/>
                <a:gd name="T76" fmla="*/ 41 w 423"/>
                <a:gd name="T77" fmla="*/ 235 h 722"/>
                <a:gd name="T78" fmla="*/ 31 w 423"/>
                <a:gd name="T79" fmla="*/ 227 h 722"/>
                <a:gd name="T80" fmla="*/ 50 w 423"/>
                <a:gd name="T81" fmla="*/ 209 h 722"/>
                <a:gd name="T82" fmla="*/ 53 w 423"/>
                <a:gd name="T83" fmla="*/ 187 h 722"/>
                <a:gd name="T84" fmla="*/ 45 w 423"/>
                <a:gd name="T85" fmla="*/ 180 h 722"/>
                <a:gd name="T86" fmla="*/ 70 w 423"/>
                <a:gd name="T87" fmla="*/ 169 h 722"/>
                <a:gd name="T88" fmla="*/ 71 w 423"/>
                <a:gd name="T89" fmla="*/ 161 h 722"/>
                <a:gd name="T90" fmla="*/ 60 w 423"/>
                <a:gd name="T91" fmla="*/ 155 h 722"/>
                <a:gd name="T92" fmla="*/ 71 w 423"/>
                <a:gd name="T93" fmla="*/ 146 h 722"/>
                <a:gd name="T94" fmla="*/ 75 w 423"/>
                <a:gd name="T95" fmla="*/ 134 h 722"/>
                <a:gd name="T96" fmla="*/ 82 w 423"/>
                <a:gd name="T97" fmla="*/ 134 h 722"/>
                <a:gd name="T98" fmla="*/ 81 w 423"/>
                <a:gd name="T99" fmla="*/ 120 h 722"/>
                <a:gd name="T100" fmla="*/ 103 w 423"/>
                <a:gd name="T101" fmla="*/ 111 h 722"/>
                <a:gd name="T102" fmla="*/ 99 w 423"/>
                <a:gd name="T103" fmla="*/ 81 h 722"/>
                <a:gd name="T104" fmla="*/ 103 w 423"/>
                <a:gd name="T105" fmla="*/ 65 h 722"/>
                <a:gd name="T106" fmla="*/ 114 w 423"/>
                <a:gd name="T107" fmla="*/ 63 h 722"/>
                <a:gd name="T108" fmla="*/ 113 w 423"/>
                <a:gd name="T109" fmla="*/ 51 h 722"/>
                <a:gd name="T110" fmla="*/ 136 w 423"/>
                <a:gd name="T111" fmla="*/ 35 h 722"/>
                <a:gd name="T112" fmla="*/ 130 w 423"/>
                <a:gd name="T113" fmla="*/ 20 h 722"/>
                <a:gd name="T114" fmla="*/ 386 w 423"/>
                <a:gd name="T115" fmla="*/ 0 h 722"/>
                <a:gd name="T116" fmla="*/ 400 w 423"/>
                <a:gd name="T117" fmla="*/ 14 h 722"/>
                <a:gd name="T118" fmla="*/ 423 w 423"/>
                <a:gd name="T119" fmla="*/ 689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722">
                  <a:moveTo>
                    <a:pt x="423" y="689"/>
                  </a:moveTo>
                  <a:lnTo>
                    <a:pt x="423" y="689"/>
                  </a:lnTo>
                  <a:lnTo>
                    <a:pt x="345" y="691"/>
                  </a:lnTo>
                  <a:lnTo>
                    <a:pt x="319" y="709"/>
                  </a:lnTo>
                  <a:lnTo>
                    <a:pt x="299" y="705"/>
                  </a:lnTo>
                  <a:lnTo>
                    <a:pt x="272" y="722"/>
                  </a:lnTo>
                  <a:lnTo>
                    <a:pt x="259" y="692"/>
                  </a:lnTo>
                  <a:lnTo>
                    <a:pt x="242" y="678"/>
                  </a:lnTo>
                  <a:lnTo>
                    <a:pt x="235" y="663"/>
                  </a:lnTo>
                  <a:lnTo>
                    <a:pt x="246" y="613"/>
                  </a:lnTo>
                  <a:lnTo>
                    <a:pt x="1" y="629"/>
                  </a:lnTo>
                  <a:lnTo>
                    <a:pt x="1" y="630"/>
                  </a:lnTo>
                  <a:lnTo>
                    <a:pt x="11" y="618"/>
                  </a:lnTo>
                  <a:lnTo>
                    <a:pt x="0" y="590"/>
                  </a:lnTo>
                  <a:lnTo>
                    <a:pt x="15" y="584"/>
                  </a:lnTo>
                  <a:lnTo>
                    <a:pt x="18" y="568"/>
                  </a:lnTo>
                  <a:lnTo>
                    <a:pt x="13" y="552"/>
                  </a:lnTo>
                  <a:lnTo>
                    <a:pt x="25" y="541"/>
                  </a:lnTo>
                  <a:lnTo>
                    <a:pt x="32" y="504"/>
                  </a:lnTo>
                  <a:lnTo>
                    <a:pt x="64" y="474"/>
                  </a:lnTo>
                  <a:lnTo>
                    <a:pt x="61" y="456"/>
                  </a:lnTo>
                  <a:lnTo>
                    <a:pt x="70" y="455"/>
                  </a:lnTo>
                  <a:lnTo>
                    <a:pt x="84" y="426"/>
                  </a:lnTo>
                  <a:lnTo>
                    <a:pt x="58" y="407"/>
                  </a:lnTo>
                  <a:lnTo>
                    <a:pt x="58" y="393"/>
                  </a:lnTo>
                  <a:lnTo>
                    <a:pt x="48" y="380"/>
                  </a:lnTo>
                  <a:lnTo>
                    <a:pt x="59" y="372"/>
                  </a:lnTo>
                  <a:lnTo>
                    <a:pt x="48" y="363"/>
                  </a:lnTo>
                  <a:lnTo>
                    <a:pt x="57" y="339"/>
                  </a:lnTo>
                  <a:lnTo>
                    <a:pt x="45" y="332"/>
                  </a:lnTo>
                  <a:lnTo>
                    <a:pt x="47" y="326"/>
                  </a:lnTo>
                  <a:lnTo>
                    <a:pt x="45" y="310"/>
                  </a:lnTo>
                  <a:lnTo>
                    <a:pt x="52" y="301"/>
                  </a:lnTo>
                  <a:lnTo>
                    <a:pt x="50" y="288"/>
                  </a:lnTo>
                  <a:lnTo>
                    <a:pt x="40" y="281"/>
                  </a:lnTo>
                  <a:lnTo>
                    <a:pt x="45" y="257"/>
                  </a:lnTo>
                  <a:lnTo>
                    <a:pt x="32" y="246"/>
                  </a:lnTo>
                  <a:lnTo>
                    <a:pt x="41" y="241"/>
                  </a:lnTo>
                  <a:lnTo>
                    <a:pt x="41" y="235"/>
                  </a:lnTo>
                  <a:lnTo>
                    <a:pt x="31" y="227"/>
                  </a:lnTo>
                  <a:lnTo>
                    <a:pt x="50" y="209"/>
                  </a:lnTo>
                  <a:lnTo>
                    <a:pt x="53" y="187"/>
                  </a:lnTo>
                  <a:lnTo>
                    <a:pt x="45" y="180"/>
                  </a:lnTo>
                  <a:lnTo>
                    <a:pt x="70" y="169"/>
                  </a:lnTo>
                  <a:lnTo>
                    <a:pt x="71" y="161"/>
                  </a:lnTo>
                  <a:lnTo>
                    <a:pt x="60" y="155"/>
                  </a:lnTo>
                  <a:lnTo>
                    <a:pt x="71" y="146"/>
                  </a:lnTo>
                  <a:lnTo>
                    <a:pt x="75" y="134"/>
                  </a:lnTo>
                  <a:lnTo>
                    <a:pt x="82" y="134"/>
                  </a:lnTo>
                  <a:lnTo>
                    <a:pt x="81" y="120"/>
                  </a:lnTo>
                  <a:lnTo>
                    <a:pt x="103" y="111"/>
                  </a:lnTo>
                  <a:lnTo>
                    <a:pt x="99" y="81"/>
                  </a:lnTo>
                  <a:lnTo>
                    <a:pt x="103" y="65"/>
                  </a:lnTo>
                  <a:lnTo>
                    <a:pt x="114" y="63"/>
                  </a:lnTo>
                  <a:lnTo>
                    <a:pt x="113" y="51"/>
                  </a:lnTo>
                  <a:lnTo>
                    <a:pt x="136" y="35"/>
                  </a:lnTo>
                  <a:lnTo>
                    <a:pt x="130" y="20"/>
                  </a:lnTo>
                  <a:lnTo>
                    <a:pt x="386" y="0"/>
                  </a:lnTo>
                  <a:lnTo>
                    <a:pt x="400" y="14"/>
                  </a:lnTo>
                  <a:lnTo>
                    <a:pt x="423" y="68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39" name="Minnesota" title="Minnesota"/>
            <p:cNvSpPr>
              <a:spLocks/>
            </p:cNvSpPr>
            <p:nvPr/>
          </p:nvSpPr>
          <p:spPr bwMode="auto">
            <a:xfrm>
              <a:off x="6499454" y="1924763"/>
              <a:ext cx="722313" cy="836613"/>
            </a:xfrm>
            <a:custGeom>
              <a:avLst/>
              <a:gdLst>
                <a:gd name="T0" fmla="*/ 718 w 758"/>
                <a:gd name="T1" fmla="*/ 224 h 876"/>
                <a:gd name="T2" fmla="*/ 758 w 758"/>
                <a:gd name="T3" fmla="*/ 184 h 876"/>
                <a:gd name="T4" fmla="*/ 722 w 758"/>
                <a:gd name="T5" fmla="*/ 174 h 876"/>
                <a:gd name="T6" fmla="*/ 675 w 758"/>
                <a:gd name="T7" fmla="*/ 176 h 876"/>
                <a:gd name="T8" fmla="*/ 675 w 758"/>
                <a:gd name="T9" fmla="*/ 176 h 876"/>
                <a:gd name="T10" fmla="*/ 625 w 758"/>
                <a:gd name="T11" fmla="*/ 168 h 876"/>
                <a:gd name="T12" fmla="*/ 591 w 758"/>
                <a:gd name="T13" fmla="*/ 184 h 876"/>
                <a:gd name="T14" fmla="*/ 590 w 758"/>
                <a:gd name="T15" fmla="*/ 184 h 876"/>
                <a:gd name="T16" fmla="*/ 552 w 758"/>
                <a:gd name="T17" fmla="*/ 158 h 876"/>
                <a:gd name="T18" fmla="*/ 516 w 758"/>
                <a:gd name="T19" fmla="*/ 143 h 876"/>
                <a:gd name="T20" fmla="*/ 480 w 758"/>
                <a:gd name="T21" fmla="*/ 122 h 876"/>
                <a:gd name="T22" fmla="*/ 397 w 758"/>
                <a:gd name="T23" fmla="*/ 105 h 876"/>
                <a:gd name="T24" fmla="*/ 364 w 758"/>
                <a:gd name="T25" fmla="*/ 117 h 876"/>
                <a:gd name="T26" fmla="*/ 363 w 758"/>
                <a:gd name="T27" fmla="*/ 117 h 876"/>
                <a:gd name="T28" fmla="*/ 350 w 758"/>
                <a:gd name="T29" fmla="*/ 111 h 876"/>
                <a:gd name="T30" fmla="*/ 313 w 758"/>
                <a:gd name="T31" fmla="*/ 96 h 876"/>
                <a:gd name="T32" fmla="*/ 288 w 758"/>
                <a:gd name="T33" fmla="*/ 100 h 876"/>
                <a:gd name="T34" fmla="*/ 287 w 758"/>
                <a:gd name="T35" fmla="*/ 100 h 876"/>
                <a:gd name="T36" fmla="*/ 270 w 758"/>
                <a:gd name="T37" fmla="*/ 99 h 876"/>
                <a:gd name="T38" fmla="*/ 270 w 758"/>
                <a:gd name="T39" fmla="*/ 99 h 876"/>
                <a:gd name="T40" fmla="*/ 250 w 758"/>
                <a:gd name="T41" fmla="*/ 59 h 876"/>
                <a:gd name="T42" fmla="*/ 207 w 758"/>
                <a:gd name="T43" fmla="*/ 0 h 876"/>
                <a:gd name="T44" fmla="*/ 0 w 758"/>
                <a:gd name="T45" fmla="*/ 66 h 876"/>
                <a:gd name="T46" fmla="*/ 8 w 758"/>
                <a:gd name="T47" fmla="*/ 128 h 876"/>
                <a:gd name="T48" fmla="*/ 38 w 758"/>
                <a:gd name="T49" fmla="*/ 267 h 876"/>
                <a:gd name="T50" fmla="*/ 48 w 758"/>
                <a:gd name="T51" fmla="*/ 367 h 876"/>
                <a:gd name="T52" fmla="*/ 53 w 758"/>
                <a:gd name="T53" fmla="*/ 439 h 876"/>
                <a:gd name="T54" fmla="*/ 67 w 758"/>
                <a:gd name="T55" fmla="*/ 528 h 876"/>
                <a:gd name="T56" fmla="*/ 41 w 758"/>
                <a:gd name="T57" fmla="*/ 555 h 876"/>
                <a:gd name="T58" fmla="*/ 55 w 758"/>
                <a:gd name="T59" fmla="*/ 591 h 876"/>
                <a:gd name="T60" fmla="*/ 81 w 758"/>
                <a:gd name="T61" fmla="*/ 608 h 876"/>
                <a:gd name="T62" fmla="*/ 647 w 758"/>
                <a:gd name="T63" fmla="*/ 857 h 876"/>
                <a:gd name="T64" fmla="*/ 629 w 758"/>
                <a:gd name="T65" fmla="*/ 796 h 876"/>
                <a:gd name="T66" fmla="*/ 570 w 758"/>
                <a:gd name="T67" fmla="*/ 744 h 876"/>
                <a:gd name="T68" fmla="*/ 530 w 758"/>
                <a:gd name="T69" fmla="*/ 714 h 876"/>
                <a:gd name="T70" fmla="*/ 500 w 758"/>
                <a:gd name="T71" fmla="*/ 700 h 876"/>
                <a:gd name="T72" fmla="*/ 466 w 758"/>
                <a:gd name="T73" fmla="*/ 680 h 876"/>
                <a:gd name="T74" fmla="*/ 466 w 758"/>
                <a:gd name="T75" fmla="*/ 633 h 876"/>
                <a:gd name="T76" fmla="*/ 469 w 758"/>
                <a:gd name="T77" fmla="*/ 600 h 876"/>
                <a:gd name="T78" fmla="*/ 467 w 758"/>
                <a:gd name="T79" fmla="*/ 560 h 876"/>
                <a:gd name="T80" fmla="*/ 453 w 758"/>
                <a:gd name="T81" fmla="*/ 538 h 876"/>
                <a:gd name="T82" fmla="*/ 471 w 758"/>
                <a:gd name="T83" fmla="*/ 507 h 876"/>
                <a:gd name="T84" fmla="*/ 512 w 758"/>
                <a:gd name="T85" fmla="*/ 479 h 876"/>
                <a:gd name="T86" fmla="*/ 516 w 758"/>
                <a:gd name="T87" fmla="*/ 393 h 876"/>
                <a:gd name="T88" fmla="*/ 530 w 758"/>
                <a:gd name="T89" fmla="*/ 388 h 876"/>
                <a:gd name="T90" fmla="*/ 718 w 758"/>
                <a:gd name="T91" fmla="*/ 22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8" h="876">
                  <a:moveTo>
                    <a:pt x="718" y="224"/>
                  </a:moveTo>
                  <a:lnTo>
                    <a:pt x="718" y="224"/>
                  </a:lnTo>
                  <a:lnTo>
                    <a:pt x="758" y="184"/>
                  </a:lnTo>
                  <a:lnTo>
                    <a:pt x="758" y="184"/>
                  </a:lnTo>
                  <a:lnTo>
                    <a:pt x="749" y="184"/>
                  </a:lnTo>
                  <a:lnTo>
                    <a:pt x="722" y="174"/>
                  </a:lnTo>
                  <a:lnTo>
                    <a:pt x="683" y="176"/>
                  </a:lnTo>
                  <a:lnTo>
                    <a:pt x="675" y="176"/>
                  </a:lnTo>
                  <a:lnTo>
                    <a:pt x="675" y="176"/>
                  </a:lnTo>
                  <a:lnTo>
                    <a:pt x="675" y="176"/>
                  </a:lnTo>
                  <a:lnTo>
                    <a:pt x="643" y="166"/>
                  </a:lnTo>
                  <a:lnTo>
                    <a:pt x="625" y="168"/>
                  </a:lnTo>
                  <a:lnTo>
                    <a:pt x="603" y="182"/>
                  </a:lnTo>
                  <a:lnTo>
                    <a:pt x="591" y="184"/>
                  </a:lnTo>
                  <a:lnTo>
                    <a:pt x="591" y="184"/>
                  </a:lnTo>
                  <a:lnTo>
                    <a:pt x="590" y="184"/>
                  </a:lnTo>
                  <a:lnTo>
                    <a:pt x="568" y="175"/>
                  </a:lnTo>
                  <a:lnTo>
                    <a:pt x="552" y="158"/>
                  </a:lnTo>
                  <a:lnTo>
                    <a:pt x="530" y="153"/>
                  </a:lnTo>
                  <a:lnTo>
                    <a:pt x="516" y="143"/>
                  </a:lnTo>
                  <a:lnTo>
                    <a:pt x="490" y="134"/>
                  </a:lnTo>
                  <a:lnTo>
                    <a:pt x="480" y="122"/>
                  </a:lnTo>
                  <a:lnTo>
                    <a:pt x="444" y="107"/>
                  </a:lnTo>
                  <a:lnTo>
                    <a:pt x="397" y="105"/>
                  </a:lnTo>
                  <a:lnTo>
                    <a:pt x="383" y="115"/>
                  </a:lnTo>
                  <a:lnTo>
                    <a:pt x="364" y="117"/>
                  </a:lnTo>
                  <a:lnTo>
                    <a:pt x="364" y="117"/>
                  </a:lnTo>
                  <a:lnTo>
                    <a:pt x="363" y="117"/>
                  </a:lnTo>
                  <a:lnTo>
                    <a:pt x="350" y="113"/>
                  </a:lnTo>
                  <a:lnTo>
                    <a:pt x="350" y="111"/>
                  </a:lnTo>
                  <a:lnTo>
                    <a:pt x="346" y="107"/>
                  </a:lnTo>
                  <a:lnTo>
                    <a:pt x="313" y="96"/>
                  </a:lnTo>
                  <a:lnTo>
                    <a:pt x="303" y="98"/>
                  </a:lnTo>
                  <a:lnTo>
                    <a:pt x="288" y="100"/>
                  </a:lnTo>
                  <a:lnTo>
                    <a:pt x="288" y="100"/>
                  </a:lnTo>
                  <a:lnTo>
                    <a:pt x="287" y="100"/>
                  </a:lnTo>
                  <a:lnTo>
                    <a:pt x="285" y="97"/>
                  </a:lnTo>
                  <a:lnTo>
                    <a:pt x="270" y="99"/>
                  </a:lnTo>
                  <a:lnTo>
                    <a:pt x="270" y="99"/>
                  </a:lnTo>
                  <a:lnTo>
                    <a:pt x="270" y="99"/>
                  </a:lnTo>
                  <a:lnTo>
                    <a:pt x="253" y="61"/>
                  </a:lnTo>
                  <a:lnTo>
                    <a:pt x="250" y="59"/>
                  </a:lnTo>
                  <a:lnTo>
                    <a:pt x="227" y="2"/>
                  </a:lnTo>
                  <a:lnTo>
                    <a:pt x="207" y="0"/>
                  </a:lnTo>
                  <a:lnTo>
                    <a:pt x="208" y="64"/>
                  </a:lnTo>
                  <a:lnTo>
                    <a:pt x="0" y="66"/>
                  </a:lnTo>
                  <a:lnTo>
                    <a:pt x="14" y="111"/>
                  </a:lnTo>
                  <a:lnTo>
                    <a:pt x="8" y="128"/>
                  </a:lnTo>
                  <a:lnTo>
                    <a:pt x="10" y="185"/>
                  </a:lnTo>
                  <a:lnTo>
                    <a:pt x="38" y="267"/>
                  </a:lnTo>
                  <a:lnTo>
                    <a:pt x="44" y="366"/>
                  </a:lnTo>
                  <a:lnTo>
                    <a:pt x="48" y="367"/>
                  </a:lnTo>
                  <a:lnTo>
                    <a:pt x="44" y="408"/>
                  </a:lnTo>
                  <a:lnTo>
                    <a:pt x="53" y="439"/>
                  </a:lnTo>
                  <a:lnTo>
                    <a:pt x="64" y="456"/>
                  </a:lnTo>
                  <a:lnTo>
                    <a:pt x="67" y="528"/>
                  </a:lnTo>
                  <a:lnTo>
                    <a:pt x="59" y="542"/>
                  </a:lnTo>
                  <a:lnTo>
                    <a:pt x="41" y="555"/>
                  </a:lnTo>
                  <a:lnTo>
                    <a:pt x="38" y="564"/>
                  </a:lnTo>
                  <a:lnTo>
                    <a:pt x="55" y="591"/>
                  </a:lnTo>
                  <a:lnTo>
                    <a:pt x="72" y="597"/>
                  </a:lnTo>
                  <a:lnTo>
                    <a:pt x="81" y="608"/>
                  </a:lnTo>
                  <a:lnTo>
                    <a:pt x="82" y="876"/>
                  </a:lnTo>
                  <a:lnTo>
                    <a:pt x="647" y="857"/>
                  </a:lnTo>
                  <a:lnTo>
                    <a:pt x="640" y="816"/>
                  </a:lnTo>
                  <a:lnTo>
                    <a:pt x="629" y="796"/>
                  </a:lnTo>
                  <a:lnTo>
                    <a:pt x="578" y="763"/>
                  </a:lnTo>
                  <a:lnTo>
                    <a:pt x="570" y="744"/>
                  </a:lnTo>
                  <a:lnTo>
                    <a:pt x="547" y="722"/>
                  </a:lnTo>
                  <a:lnTo>
                    <a:pt x="530" y="714"/>
                  </a:lnTo>
                  <a:lnTo>
                    <a:pt x="512" y="716"/>
                  </a:lnTo>
                  <a:lnTo>
                    <a:pt x="500" y="700"/>
                  </a:lnTo>
                  <a:lnTo>
                    <a:pt x="476" y="693"/>
                  </a:lnTo>
                  <a:lnTo>
                    <a:pt x="466" y="680"/>
                  </a:lnTo>
                  <a:lnTo>
                    <a:pt x="472" y="654"/>
                  </a:lnTo>
                  <a:lnTo>
                    <a:pt x="466" y="633"/>
                  </a:lnTo>
                  <a:lnTo>
                    <a:pt x="471" y="626"/>
                  </a:lnTo>
                  <a:lnTo>
                    <a:pt x="469" y="600"/>
                  </a:lnTo>
                  <a:lnTo>
                    <a:pt x="479" y="579"/>
                  </a:lnTo>
                  <a:lnTo>
                    <a:pt x="467" y="560"/>
                  </a:lnTo>
                  <a:lnTo>
                    <a:pt x="453" y="557"/>
                  </a:lnTo>
                  <a:lnTo>
                    <a:pt x="453" y="538"/>
                  </a:lnTo>
                  <a:lnTo>
                    <a:pt x="462" y="528"/>
                  </a:lnTo>
                  <a:lnTo>
                    <a:pt x="471" y="507"/>
                  </a:lnTo>
                  <a:lnTo>
                    <a:pt x="505" y="488"/>
                  </a:lnTo>
                  <a:lnTo>
                    <a:pt x="512" y="479"/>
                  </a:lnTo>
                  <a:lnTo>
                    <a:pt x="508" y="393"/>
                  </a:lnTo>
                  <a:lnTo>
                    <a:pt x="516" y="393"/>
                  </a:lnTo>
                  <a:lnTo>
                    <a:pt x="520" y="380"/>
                  </a:lnTo>
                  <a:lnTo>
                    <a:pt x="530" y="388"/>
                  </a:lnTo>
                  <a:lnTo>
                    <a:pt x="684" y="239"/>
                  </a:lnTo>
                  <a:lnTo>
                    <a:pt x="718" y="22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40" name="Michigan" title="Michigan"/>
            <p:cNvSpPr>
              <a:spLocks/>
            </p:cNvSpPr>
            <p:nvPr/>
          </p:nvSpPr>
          <p:spPr bwMode="auto">
            <a:xfrm>
              <a:off x="7169379" y="2154951"/>
              <a:ext cx="854075" cy="795337"/>
            </a:xfrm>
            <a:custGeom>
              <a:avLst/>
              <a:gdLst>
                <a:gd name="connsiteX0" fmla="*/ 566958 w 854075"/>
                <a:gd name="connsiteY0" fmla="*/ 214312 h 795337"/>
                <a:gd name="connsiteX1" fmla="*/ 588897 w 854075"/>
                <a:gd name="connsiteY1" fmla="*/ 218122 h 795337"/>
                <a:gd name="connsiteX2" fmla="*/ 592713 w 854075"/>
                <a:gd name="connsiteY2" fmla="*/ 220980 h 795337"/>
                <a:gd name="connsiteX3" fmla="*/ 604159 w 854075"/>
                <a:gd name="connsiteY3" fmla="*/ 217170 h 795337"/>
                <a:gd name="connsiteX4" fmla="*/ 614652 w 854075"/>
                <a:gd name="connsiteY4" fmla="*/ 220027 h 795337"/>
                <a:gd name="connsiteX5" fmla="*/ 640406 w 854075"/>
                <a:gd name="connsiteY5" fmla="*/ 235267 h 795337"/>
                <a:gd name="connsiteX6" fmla="*/ 648991 w 854075"/>
                <a:gd name="connsiteY6" fmla="*/ 237172 h 795337"/>
                <a:gd name="connsiteX7" fmla="*/ 661392 w 854075"/>
                <a:gd name="connsiteY7" fmla="*/ 244792 h 795337"/>
                <a:gd name="connsiteX8" fmla="*/ 690962 w 854075"/>
                <a:gd name="connsiteY8" fmla="*/ 251460 h 795337"/>
                <a:gd name="connsiteX9" fmla="*/ 704316 w 854075"/>
                <a:gd name="connsiteY9" fmla="*/ 260985 h 795337"/>
                <a:gd name="connsiteX10" fmla="*/ 719578 w 854075"/>
                <a:gd name="connsiteY10" fmla="*/ 283845 h 795337"/>
                <a:gd name="connsiteX11" fmla="*/ 716717 w 854075"/>
                <a:gd name="connsiteY11" fmla="*/ 284797 h 795337"/>
                <a:gd name="connsiteX12" fmla="*/ 711947 w 854075"/>
                <a:gd name="connsiteY12" fmla="*/ 293370 h 795337"/>
                <a:gd name="connsiteX13" fmla="*/ 714809 w 854075"/>
                <a:gd name="connsiteY13" fmla="*/ 307657 h 795337"/>
                <a:gd name="connsiteX14" fmla="*/ 722440 w 854075"/>
                <a:gd name="connsiteY14" fmla="*/ 319087 h 795337"/>
                <a:gd name="connsiteX15" fmla="*/ 738656 w 854075"/>
                <a:gd name="connsiteY15" fmla="*/ 375285 h 795337"/>
                <a:gd name="connsiteX16" fmla="*/ 735794 w 854075"/>
                <a:gd name="connsiteY16" fmla="*/ 386715 h 795337"/>
                <a:gd name="connsiteX17" fmla="*/ 727209 w 854075"/>
                <a:gd name="connsiteY17" fmla="*/ 401002 h 795337"/>
                <a:gd name="connsiteX18" fmla="*/ 721486 w 854075"/>
                <a:gd name="connsiteY18" fmla="*/ 420052 h 795337"/>
                <a:gd name="connsiteX19" fmla="*/ 698593 w 854075"/>
                <a:gd name="connsiteY19" fmla="*/ 443865 h 795337"/>
                <a:gd name="connsiteX20" fmla="*/ 690008 w 854075"/>
                <a:gd name="connsiteY20" fmla="*/ 481012 h 795337"/>
                <a:gd name="connsiteX21" fmla="*/ 695731 w 854075"/>
                <a:gd name="connsiteY21" fmla="*/ 488632 h 795337"/>
                <a:gd name="connsiteX22" fmla="*/ 709086 w 854075"/>
                <a:gd name="connsiteY22" fmla="*/ 491490 h 795337"/>
                <a:gd name="connsiteX23" fmla="*/ 731025 w 854075"/>
                <a:gd name="connsiteY23" fmla="*/ 474345 h 795337"/>
                <a:gd name="connsiteX24" fmla="*/ 739610 w 854075"/>
                <a:gd name="connsiteY24" fmla="*/ 442912 h 795337"/>
                <a:gd name="connsiteX25" fmla="*/ 742471 w 854075"/>
                <a:gd name="connsiteY25" fmla="*/ 439102 h 795337"/>
                <a:gd name="connsiteX26" fmla="*/ 785396 w 854075"/>
                <a:gd name="connsiteY26" fmla="*/ 418147 h 795337"/>
                <a:gd name="connsiteX27" fmla="*/ 824505 w 854075"/>
                <a:gd name="connsiteY27" fmla="*/ 470535 h 795337"/>
                <a:gd name="connsiteX28" fmla="*/ 840721 w 854075"/>
                <a:gd name="connsiteY28" fmla="*/ 530542 h 795337"/>
                <a:gd name="connsiteX29" fmla="*/ 848352 w 854075"/>
                <a:gd name="connsiteY29" fmla="*/ 541972 h 795337"/>
                <a:gd name="connsiteX30" fmla="*/ 853121 w 854075"/>
                <a:gd name="connsiteY30" fmla="*/ 548640 h 795337"/>
                <a:gd name="connsiteX31" fmla="*/ 854075 w 854075"/>
                <a:gd name="connsiteY31" fmla="*/ 617220 h 795337"/>
                <a:gd name="connsiteX32" fmla="*/ 831182 w 854075"/>
                <a:gd name="connsiteY32" fmla="*/ 621030 h 795337"/>
                <a:gd name="connsiteX33" fmla="*/ 821643 w 854075"/>
                <a:gd name="connsiteY33" fmla="*/ 633412 h 795337"/>
                <a:gd name="connsiteX34" fmla="*/ 819736 w 854075"/>
                <a:gd name="connsiteY34" fmla="*/ 643890 h 795337"/>
                <a:gd name="connsiteX35" fmla="*/ 821643 w 854075"/>
                <a:gd name="connsiteY35" fmla="*/ 657225 h 795337"/>
                <a:gd name="connsiteX36" fmla="*/ 813058 w 854075"/>
                <a:gd name="connsiteY36" fmla="*/ 668655 h 795337"/>
                <a:gd name="connsiteX37" fmla="*/ 807335 w 854075"/>
                <a:gd name="connsiteY37" fmla="*/ 692467 h 795337"/>
                <a:gd name="connsiteX38" fmla="*/ 809243 w 854075"/>
                <a:gd name="connsiteY38" fmla="*/ 714375 h 795337"/>
                <a:gd name="connsiteX39" fmla="*/ 781580 w 854075"/>
                <a:gd name="connsiteY39" fmla="*/ 758190 h 795337"/>
                <a:gd name="connsiteX40" fmla="*/ 636591 w 854075"/>
                <a:gd name="connsiteY40" fmla="*/ 778192 h 795337"/>
                <a:gd name="connsiteX41" fmla="*/ 635637 w 854075"/>
                <a:gd name="connsiteY41" fmla="*/ 771525 h 795337"/>
                <a:gd name="connsiteX42" fmla="*/ 414337 w 854075"/>
                <a:gd name="connsiteY42" fmla="*/ 795337 h 795337"/>
                <a:gd name="connsiteX43" fmla="*/ 437230 w 854075"/>
                <a:gd name="connsiteY43" fmla="*/ 776287 h 795337"/>
                <a:gd name="connsiteX44" fmla="*/ 468708 w 854075"/>
                <a:gd name="connsiteY44" fmla="*/ 665797 h 795337"/>
                <a:gd name="connsiteX45" fmla="*/ 463939 w 854075"/>
                <a:gd name="connsiteY45" fmla="*/ 600075 h 795337"/>
                <a:gd name="connsiteX46" fmla="*/ 424830 w 854075"/>
                <a:gd name="connsiteY46" fmla="*/ 524827 h 795337"/>
                <a:gd name="connsiteX47" fmla="*/ 431507 w 854075"/>
                <a:gd name="connsiteY47" fmla="*/ 447675 h 795337"/>
                <a:gd name="connsiteX48" fmla="*/ 440092 w 854075"/>
                <a:gd name="connsiteY48" fmla="*/ 438150 h 795337"/>
                <a:gd name="connsiteX49" fmla="*/ 437230 w 854075"/>
                <a:gd name="connsiteY49" fmla="*/ 431482 h 795337"/>
                <a:gd name="connsiteX50" fmla="*/ 436276 w 854075"/>
                <a:gd name="connsiteY50" fmla="*/ 377190 h 795337"/>
                <a:gd name="connsiteX51" fmla="*/ 444861 w 854075"/>
                <a:gd name="connsiteY51" fmla="*/ 363855 h 795337"/>
                <a:gd name="connsiteX52" fmla="*/ 446769 w 854075"/>
                <a:gd name="connsiteY52" fmla="*/ 346710 h 795337"/>
                <a:gd name="connsiteX53" fmla="*/ 468708 w 854075"/>
                <a:gd name="connsiteY53" fmla="*/ 328612 h 795337"/>
                <a:gd name="connsiteX54" fmla="*/ 478247 w 854075"/>
                <a:gd name="connsiteY54" fmla="*/ 316230 h 795337"/>
                <a:gd name="connsiteX55" fmla="*/ 485878 w 854075"/>
                <a:gd name="connsiteY55" fmla="*/ 309562 h 795337"/>
                <a:gd name="connsiteX56" fmla="*/ 491601 w 854075"/>
                <a:gd name="connsiteY56" fmla="*/ 319087 h 795337"/>
                <a:gd name="connsiteX57" fmla="*/ 496371 w 854075"/>
                <a:gd name="connsiteY57" fmla="*/ 342900 h 795337"/>
                <a:gd name="connsiteX58" fmla="*/ 499232 w 854075"/>
                <a:gd name="connsiteY58" fmla="*/ 348615 h 795337"/>
                <a:gd name="connsiteX59" fmla="*/ 504956 w 854075"/>
                <a:gd name="connsiteY59" fmla="*/ 336232 h 795337"/>
                <a:gd name="connsiteX60" fmla="*/ 513541 w 854075"/>
                <a:gd name="connsiteY60" fmla="*/ 332422 h 795337"/>
                <a:gd name="connsiteX61" fmla="*/ 512587 w 854075"/>
                <a:gd name="connsiteY61" fmla="*/ 286702 h 795337"/>
                <a:gd name="connsiteX62" fmla="*/ 550742 w 854075"/>
                <a:gd name="connsiteY62" fmla="*/ 268605 h 795337"/>
                <a:gd name="connsiteX63" fmla="*/ 553604 w 854075"/>
                <a:gd name="connsiteY63" fmla="*/ 262890 h 795337"/>
                <a:gd name="connsiteX64" fmla="*/ 543111 w 854075"/>
                <a:gd name="connsiteY64" fmla="*/ 251460 h 795337"/>
                <a:gd name="connsiteX65" fmla="*/ 538341 w 854075"/>
                <a:gd name="connsiteY65" fmla="*/ 232410 h 795337"/>
                <a:gd name="connsiteX66" fmla="*/ 546926 w 854075"/>
                <a:gd name="connsiteY66" fmla="*/ 219075 h 795337"/>
                <a:gd name="connsiteX67" fmla="*/ 245156 w 854075"/>
                <a:gd name="connsiteY67" fmla="*/ 0 h 795337"/>
                <a:gd name="connsiteX68" fmla="*/ 245156 w 854075"/>
                <a:gd name="connsiteY68" fmla="*/ 8606 h 795337"/>
                <a:gd name="connsiteX69" fmla="*/ 204138 w 854075"/>
                <a:gd name="connsiteY69" fmla="*/ 58326 h 795337"/>
                <a:gd name="connsiteX70" fmla="*/ 192691 w 854075"/>
                <a:gd name="connsiteY70" fmla="*/ 65019 h 795337"/>
                <a:gd name="connsiteX71" fmla="*/ 186013 w 854075"/>
                <a:gd name="connsiteY71" fmla="*/ 78405 h 795337"/>
                <a:gd name="connsiteX72" fmla="*/ 186967 w 854075"/>
                <a:gd name="connsiteY72" fmla="*/ 106134 h 795337"/>
                <a:gd name="connsiteX73" fmla="*/ 199368 w 854075"/>
                <a:gd name="connsiteY73" fmla="*/ 91792 h 795337"/>
                <a:gd name="connsiteX74" fmla="*/ 208907 w 854075"/>
                <a:gd name="connsiteY74" fmla="*/ 93704 h 795337"/>
                <a:gd name="connsiteX75" fmla="*/ 235617 w 854075"/>
                <a:gd name="connsiteY75" fmla="*/ 85098 h 795337"/>
                <a:gd name="connsiteX76" fmla="*/ 269958 w 854075"/>
                <a:gd name="connsiteY76" fmla="*/ 100397 h 795337"/>
                <a:gd name="connsiteX77" fmla="*/ 305253 w 854075"/>
                <a:gd name="connsiteY77" fmla="*/ 134819 h 795337"/>
                <a:gd name="connsiteX78" fmla="*/ 321469 w 854075"/>
                <a:gd name="connsiteY78" fmla="*/ 130038 h 795337"/>
                <a:gd name="connsiteX79" fmla="*/ 365349 w 854075"/>
                <a:gd name="connsiteY79" fmla="*/ 133863 h 795337"/>
                <a:gd name="connsiteX80" fmla="*/ 373935 w 854075"/>
                <a:gd name="connsiteY80" fmla="*/ 129082 h 795337"/>
                <a:gd name="connsiteX81" fmla="*/ 384428 w 854075"/>
                <a:gd name="connsiteY81" fmla="*/ 113783 h 795337"/>
                <a:gd name="connsiteX82" fmla="*/ 415907 w 854075"/>
                <a:gd name="connsiteY82" fmla="*/ 94660 h 795337"/>
                <a:gd name="connsiteX83" fmla="*/ 485542 w 854075"/>
                <a:gd name="connsiteY83" fmla="*/ 84142 h 795337"/>
                <a:gd name="connsiteX84" fmla="*/ 501759 w 854075"/>
                <a:gd name="connsiteY84" fmla="*/ 72668 h 795337"/>
                <a:gd name="connsiteX85" fmla="*/ 517022 w 854075"/>
                <a:gd name="connsiteY85" fmla="*/ 70756 h 795337"/>
                <a:gd name="connsiteX86" fmla="*/ 522745 w 854075"/>
                <a:gd name="connsiteY86" fmla="*/ 80318 h 795337"/>
                <a:gd name="connsiteX87" fmla="*/ 524653 w 854075"/>
                <a:gd name="connsiteY87" fmla="*/ 99441 h 795337"/>
                <a:gd name="connsiteX88" fmla="*/ 555178 w 854075"/>
                <a:gd name="connsiteY88" fmla="*/ 108046 h 795337"/>
                <a:gd name="connsiteX89" fmla="*/ 592381 w 854075"/>
                <a:gd name="connsiteY89" fmla="*/ 99441 h 795337"/>
                <a:gd name="connsiteX90" fmla="*/ 595243 w 854075"/>
                <a:gd name="connsiteY90" fmla="*/ 99441 h 795337"/>
                <a:gd name="connsiteX91" fmla="*/ 600012 w 854075"/>
                <a:gd name="connsiteY91" fmla="*/ 105178 h 795337"/>
                <a:gd name="connsiteX92" fmla="*/ 602874 w 854075"/>
                <a:gd name="connsiteY92" fmla="*/ 112827 h 795337"/>
                <a:gd name="connsiteX93" fmla="*/ 607643 w 854075"/>
                <a:gd name="connsiteY93" fmla="*/ 121433 h 795337"/>
                <a:gd name="connsiteX94" fmla="*/ 611459 w 854075"/>
                <a:gd name="connsiteY94" fmla="*/ 141512 h 795337"/>
                <a:gd name="connsiteX95" fmla="*/ 623860 w 854075"/>
                <a:gd name="connsiteY95" fmla="*/ 146293 h 795337"/>
                <a:gd name="connsiteX96" fmla="*/ 631491 w 854075"/>
                <a:gd name="connsiteY96" fmla="*/ 155854 h 795337"/>
                <a:gd name="connsiteX97" fmla="*/ 641030 w 854075"/>
                <a:gd name="connsiteY97" fmla="*/ 159679 h 795337"/>
                <a:gd name="connsiteX98" fmla="*/ 642938 w 854075"/>
                <a:gd name="connsiteY98" fmla="*/ 164460 h 795337"/>
                <a:gd name="connsiteX99" fmla="*/ 642938 w 854075"/>
                <a:gd name="connsiteY99" fmla="*/ 165416 h 795337"/>
                <a:gd name="connsiteX100" fmla="*/ 599058 w 854075"/>
                <a:gd name="connsiteY100" fmla="*/ 180715 h 795337"/>
                <a:gd name="connsiteX101" fmla="*/ 590473 w 854075"/>
                <a:gd name="connsiteY101" fmla="*/ 172109 h 795337"/>
                <a:gd name="connsiteX102" fmla="*/ 580934 w 854075"/>
                <a:gd name="connsiteY102" fmla="*/ 167328 h 795337"/>
                <a:gd name="connsiteX103" fmla="*/ 577118 w 854075"/>
                <a:gd name="connsiteY103" fmla="*/ 175934 h 795337"/>
                <a:gd name="connsiteX104" fmla="*/ 577118 w 854075"/>
                <a:gd name="connsiteY104" fmla="*/ 189320 h 795337"/>
                <a:gd name="connsiteX105" fmla="*/ 562809 w 854075"/>
                <a:gd name="connsiteY105" fmla="*/ 191232 h 795337"/>
                <a:gd name="connsiteX106" fmla="*/ 554224 w 854075"/>
                <a:gd name="connsiteY106" fmla="*/ 181671 h 795337"/>
                <a:gd name="connsiteX107" fmla="*/ 506529 w 854075"/>
                <a:gd name="connsiteY107" fmla="*/ 169241 h 795337"/>
                <a:gd name="connsiteX108" fmla="*/ 485542 w 854075"/>
                <a:gd name="connsiteY108" fmla="*/ 176890 h 795337"/>
                <a:gd name="connsiteX109" fmla="*/ 475049 w 854075"/>
                <a:gd name="connsiteY109" fmla="*/ 193145 h 795337"/>
                <a:gd name="connsiteX110" fmla="*/ 422584 w 854075"/>
                <a:gd name="connsiteY110" fmla="*/ 210356 h 795337"/>
                <a:gd name="connsiteX111" fmla="*/ 394921 w 854075"/>
                <a:gd name="connsiteY111" fmla="*/ 247646 h 795337"/>
                <a:gd name="connsiteX112" fmla="*/ 385381 w 854075"/>
                <a:gd name="connsiteY112" fmla="*/ 249558 h 795337"/>
                <a:gd name="connsiteX113" fmla="*/ 382520 w 854075"/>
                <a:gd name="connsiteY113" fmla="*/ 215136 h 795337"/>
                <a:gd name="connsiteX114" fmla="*/ 371073 w 854075"/>
                <a:gd name="connsiteY114" fmla="*/ 226610 h 795337"/>
                <a:gd name="connsiteX115" fmla="*/ 357718 w 854075"/>
                <a:gd name="connsiteY115" fmla="*/ 235216 h 795337"/>
                <a:gd name="connsiteX116" fmla="*/ 351994 w 854075"/>
                <a:gd name="connsiteY116" fmla="*/ 234260 h 795337"/>
                <a:gd name="connsiteX117" fmla="*/ 302391 w 854075"/>
                <a:gd name="connsiteY117" fmla="*/ 330832 h 795337"/>
                <a:gd name="connsiteX118" fmla="*/ 295714 w 854075"/>
                <a:gd name="connsiteY118" fmla="*/ 331788 h 795337"/>
                <a:gd name="connsiteX119" fmla="*/ 296667 w 854075"/>
                <a:gd name="connsiteY119" fmla="*/ 330832 h 795337"/>
                <a:gd name="connsiteX120" fmla="*/ 281405 w 854075"/>
                <a:gd name="connsiteY120" fmla="*/ 320314 h 795337"/>
                <a:gd name="connsiteX121" fmla="*/ 287128 w 854075"/>
                <a:gd name="connsiteY121" fmla="*/ 296410 h 795337"/>
                <a:gd name="connsiteX122" fmla="*/ 284267 w 854075"/>
                <a:gd name="connsiteY122" fmla="*/ 291629 h 795337"/>
                <a:gd name="connsiteX123" fmla="*/ 264234 w 854075"/>
                <a:gd name="connsiteY123" fmla="*/ 296410 h 795337"/>
                <a:gd name="connsiteX124" fmla="*/ 264234 w 854075"/>
                <a:gd name="connsiteY124" fmla="*/ 285892 h 795337"/>
                <a:gd name="connsiteX125" fmla="*/ 269958 w 854075"/>
                <a:gd name="connsiteY125" fmla="*/ 277287 h 795337"/>
                <a:gd name="connsiteX126" fmla="*/ 267096 w 854075"/>
                <a:gd name="connsiteY126" fmla="*/ 266769 h 795337"/>
                <a:gd name="connsiteX127" fmla="*/ 270912 w 854075"/>
                <a:gd name="connsiteY127" fmla="*/ 262945 h 795337"/>
                <a:gd name="connsiteX128" fmla="*/ 266142 w 854075"/>
                <a:gd name="connsiteY128" fmla="*/ 255295 h 795337"/>
                <a:gd name="connsiteX129" fmla="*/ 268050 w 854075"/>
                <a:gd name="connsiteY129" fmla="*/ 250514 h 795337"/>
                <a:gd name="connsiteX130" fmla="*/ 256603 w 854075"/>
                <a:gd name="connsiteY130" fmla="*/ 240953 h 795337"/>
                <a:gd name="connsiteX131" fmla="*/ 234663 w 854075"/>
                <a:gd name="connsiteY131" fmla="*/ 237128 h 795337"/>
                <a:gd name="connsiteX132" fmla="*/ 237525 w 854075"/>
                <a:gd name="connsiteY132" fmla="*/ 225654 h 795337"/>
                <a:gd name="connsiteX133" fmla="*/ 233709 w 854075"/>
                <a:gd name="connsiteY133" fmla="*/ 218961 h 795337"/>
                <a:gd name="connsiteX134" fmla="*/ 192691 w 854075"/>
                <a:gd name="connsiteY134" fmla="*/ 209399 h 795337"/>
                <a:gd name="connsiteX135" fmla="*/ 180290 w 854075"/>
                <a:gd name="connsiteY135" fmla="*/ 213224 h 795337"/>
                <a:gd name="connsiteX136" fmla="*/ 30525 w 854075"/>
                <a:gd name="connsiteY136" fmla="*/ 177846 h 795337"/>
                <a:gd name="connsiteX137" fmla="*/ 19079 w 854075"/>
                <a:gd name="connsiteY137" fmla="*/ 154898 h 795337"/>
                <a:gd name="connsiteX138" fmla="*/ 7632 w 854075"/>
                <a:gd name="connsiteY138" fmla="*/ 148205 h 795337"/>
                <a:gd name="connsiteX139" fmla="*/ 1908 w 854075"/>
                <a:gd name="connsiteY139" fmla="*/ 150117 h 795337"/>
                <a:gd name="connsiteX140" fmla="*/ 0 w 854075"/>
                <a:gd name="connsiteY140" fmla="*/ 145337 h 795337"/>
                <a:gd name="connsiteX141" fmla="*/ 22894 w 854075"/>
                <a:gd name="connsiteY141" fmla="*/ 141512 h 795337"/>
                <a:gd name="connsiteX142" fmla="*/ 55327 w 854075"/>
                <a:gd name="connsiteY142" fmla="*/ 114739 h 795337"/>
                <a:gd name="connsiteX143" fmla="*/ 103023 w 854075"/>
                <a:gd name="connsiteY143" fmla="*/ 97529 h 795337"/>
                <a:gd name="connsiteX144" fmla="*/ 222262 w 854075"/>
                <a:gd name="connsiteY144" fmla="*/ 1912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854075" h="795337">
                  <a:moveTo>
                    <a:pt x="566958" y="214312"/>
                  </a:moveTo>
                  <a:lnTo>
                    <a:pt x="588897" y="218122"/>
                  </a:lnTo>
                  <a:lnTo>
                    <a:pt x="592713" y="220980"/>
                  </a:lnTo>
                  <a:lnTo>
                    <a:pt x="604159" y="217170"/>
                  </a:lnTo>
                  <a:lnTo>
                    <a:pt x="614652" y="220027"/>
                  </a:lnTo>
                  <a:lnTo>
                    <a:pt x="640406" y="235267"/>
                  </a:lnTo>
                  <a:lnTo>
                    <a:pt x="648991" y="237172"/>
                  </a:lnTo>
                  <a:lnTo>
                    <a:pt x="661392" y="244792"/>
                  </a:lnTo>
                  <a:lnTo>
                    <a:pt x="690962" y="251460"/>
                  </a:lnTo>
                  <a:lnTo>
                    <a:pt x="704316" y="260985"/>
                  </a:lnTo>
                  <a:lnTo>
                    <a:pt x="719578" y="283845"/>
                  </a:lnTo>
                  <a:lnTo>
                    <a:pt x="716717" y="284797"/>
                  </a:lnTo>
                  <a:lnTo>
                    <a:pt x="711947" y="293370"/>
                  </a:lnTo>
                  <a:lnTo>
                    <a:pt x="714809" y="307657"/>
                  </a:lnTo>
                  <a:lnTo>
                    <a:pt x="722440" y="319087"/>
                  </a:lnTo>
                  <a:lnTo>
                    <a:pt x="738656" y="375285"/>
                  </a:lnTo>
                  <a:lnTo>
                    <a:pt x="735794" y="386715"/>
                  </a:lnTo>
                  <a:lnTo>
                    <a:pt x="727209" y="401002"/>
                  </a:lnTo>
                  <a:lnTo>
                    <a:pt x="721486" y="420052"/>
                  </a:lnTo>
                  <a:lnTo>
                    <a:pt x="698593" y="443865"/>
                  </a:lnTo>
                  <a:lnTo>
                    <a:pt x="690008" y="481012"/>
                  </a:lnTo>
                  <a:lnTo>
                    <a:pt x="695731" y="488632"/>
                  </a:lnTo>
                  <a:lnTo>
                    <a:pt x="709086" y="491490"/>
                  </a:lnTo>
                  <a:lnTo>
                    <a:pt x="731025" y="474345"/>
                  </a:lnTo>
                  <a:lnTo>
                    <a:pt x="739610" y="442912"/>
                  </a:lnTo>
                  <a:lnTo>
                    <a:pt x="742471" y="439102"/>
                  </a:lnTo>
                  <a:lnTo>
                    <a:pt x="785396" y="418147"/>
                  </a:lnTo>
                  <a:lnTo>
                    <a:pt x="824505" y="470535"/>
                  </a:lnTo>
                  <a:lnTo>
                    <a:pt x="840721" y="530542"/>
                  </a:lnTo>
                  <a:lnTo>
                    <a:pt x="848352" y="541972"/>
                  </a:lnTo>
                  <a:lnTo>
                    <a:pt x="853121" y="548640"/>
                  </a:lnTo>
                  <a:lnTo>
                    <a:pt x="854075" y="617220"/>
                  </a:lnTo>
                  <a:lnTo>
                    <a:pt x="831182" y="621030"/>
                  </a:lnTo>
                  <a:lnTo>
                    <a:pt x="821643" y="633412"/>
                  </a:lnTo>
                  <a:lnTo>
                    <a:pt x="819736" y="643890"/>
                  </a:lnTo>
                  <a:lnTo>
                    <a:pt x="821643" y="657225"/>
                  </a:lnTo>
                  <a:lnTo>
                    <a:pt x="813058" y="668655"/>
                  </a:lnTo>
                  <a:lnTo>
                    <a:pt x="807335" y="692467"/>
                  </a:lnTo>
                  <a:lnTo>
                    <a:pt x="809243" y="714375"/>
                  </a:lnTo>
                  <a:lnTo>
                    <a:pt x="781580" y="758190"/>
                  </a:lnTo>
                  <a:lnTo>
                    <a:pt x="636591" y="778192"/>
                  </a:lnTo>
                  <a:lnTo>
                    <a:pt x="635637" y="771525"/>
                  </a:lnTo>
                  <a:lnTo>
                    <a:pt x="414337" y="795337"/>
                  </a:lnTo>
                  <a:lnTo>
                    <a:pt x="437230" y="776287"/>
                  </a:lnTo>
                  <a:lnTo>
                    <a:pt x="468708" y="665797"/>
                  </a:lnTo>
                  <a:lnTo>
                    <a:pt x="463939" y="600075"/>
                  </a:lnTo>
                  <a:lnTo>
                    <a:pt x="424830" y="524827"/>
                  </a:lnTo>
                  <a:lnTo>
                    <a:pt x="431507" y="447675"/>
                  </a:lnTo>
                  <a:lnTo>
                    <a:pt x="440092" y="438150"/>
                  </a:lnTo>
                  <a:lnTo>
                    <a:pt x="437230" y="431482"/>
                  </a:lnTo>
                  <a:lnTo>
                    <a:pt x="436276" y="377190"/>
                  </a:lnTo>
                  <a:lnTo>
                    <a:pt x="444861" y="363855"/>
                  </a:lnTo>
                  <a:lnTo>
                    <a:pt x="446769" y="346710"/>
                  </a:lnTo>
                  <a:lnTo>
                    <a:pt x="468708" y="328612"/>
                  </a:lnTo>
                  <a:lnTo>
                    <a:pt x="478247" y="316230"/>
                  </a:lnTo>
                  <a:lnTo>
                    <a:pt x="485878" y="309562"/>
                  </a:lnTo>
                  <a:lnTo>
                    <a:pt x="491601" y="319087"/>
                  </a:lnTo>
                  <a:lnTo>
                    <a:pt x="496371" y="342900"/>
                  </a:lnTo>
                  <a:lnTo>
                    <a:pt x="499232" y="348615"/>
                  </a:lnTo>
                  <a:lnTo>
                    <a:pt x="504956" y="336232"/>
                  </a:lnTo>
                  <a:lnTo>
                    <a:pt x="513541" y="332422"/>
                  </a:lnTo>
                  <a:lnTo>
                    <a:pt x="512587" y="286702"/>
                  </a:lnTo>
                  <a:lnTo>
                    <a:pt x="550742" y="268605"/>
                  </a:lnTo>
                  <a:lnTo>
                    <a:pt x="553604" y="262890"/>
                  </a:lnTo>
                  <a:lnTo>
                    <a:pt x="543111" y="251460"/>
                  </a:lnTo>
                  <a:lnTo>
                    <a:pt x="538341" y="232410"/>
                  </a:lnTo>
                  <a:lnTo>
                    <a:pt x="546926" y="219075"/>
                  </a:lnTo>
                  <a:close/>
                  <a:moveTo>
                    <a:pt x="245156" y="0"/>
                  </a:moveTo>
                  <a:lnTo>
                    <a:pt x="245156" y="8606"/>
                  </a:lnTo>
                  <a:lnTo>
                    <a:pt x="204138" y="58326"/>
                  </a:lnTo>
                  <a:lnTo>
                    <a:pt x="192691" y="65019"/>
                  </a:lnTo>
                  <a:lnTo>
                    <a:pt x="186013" y="78405"/>
                  </a:lnTo>
                  <a:lnTo>
                    <a:pt x="186967" y="106134"/>
                  </a:lnTo>
                  <a:lnTo>
                    <a:pt x="199368" y="91792"/>
                  </a:lnTo>
                  <a:lnTo>
                    <a:pt x="208907" y="93704"/>
                  </a:lnTo>
                  <a:lnTo>
                    <a:pt x="235617" y="85098"/>
                  </a:lnTo>
                  <a:lnTo>
                    <a:pt x="269958" y="100397"/>
                  </a:lnTo>
                  <a:lnTo>
                    <a:pt x="305253" y="134819"/>
                  </a:lnTo>
                  <a:lnTo>
                    <a:pt x="321469" y="130038"/>
                  </a:lnTo>
                  <a:lnTo>
                    <a:pt x="365349" y="133863"/>
                  </a:lnTo>
                  <a:lnTo>
                    <a:pt x="373935" y="129082"/>
                  </a:lnTo>
                  <a:lnTo>
                    <a:pt x="384428" y="113783"/>
                  </a:lnTo>
                  <a:lnTo>
                    <a:pt x="415907" y="94660"/>
                  </a:lnTo>
                  <a:lnTo>
                    <a:pt x="485542" y="84142"/>
                  </a:lnTo>
                  <a:lnTo>
                    <a:pt x="501759" y="72668"/>
                  </a:lnTo>
                  <a:lnTo>
                    <a:pt x="517022" y="70756"/>
                  </a:lnTo>
                  <a:lnTo>
                    <a:pt x="522745" y="80318"/>
                  </a:lnTo>
                  <a:lnTo>
                    <a:pt x="524653" y="99441"/>
                  </a:lnTo>
                  <a:lnTo>
                    <a:pt x="555178" y="108046"/>
                  </a:lnTo>
                  <a:lnTo>
                    <a:pt x="592381" y="99441"/>
                  </a:lnTo>
                  <a:lnTo>
                    <a:pt x="595243" y="99441"/>
                  </a:lnTo>
                  <a:lnTo>
                    <a:pt x="600012" y="105178"/>
                  </a:lnTo>
                  <a:lnTo>
                    <a:pt x="602874" y="112827"/>
                  </a:lnTo>
                  <a:lnTo>
                    <a:pt x="607643" y="121433"/>
                  </a:lnTo>
                  <a:lnTo>
                    <a:pt x="611459" y="141512"/>
                  </a:lnTo>
                  <a:lnTo>
                    <a:pt x="623860" y="146293"/>
                  </a:lnTo>
                  <a:lnTo>
                    <a:pt x="631491" y="155854"/>
                  </a:lnTo>
                  <a:lnTo>
                    <a:pt x="641030" y="159679"/>
                  </a:lnTo>
                  <a:lnTo>
                    <a:pt x="642938" y="164460"/>
                  </a:lnTo>
                  <a:lnTo>
                    <a:pt x="642938" y="165416"/>
                  </a:lnTo>
                  <a:lnTo>
                    <a:pt x="599058" y="180715"/>
                  </a:lnTo>
                  <a:lnTo>
                    <a:pt x="590473" y="172109"/>
                  </a:lnTo>
                  <a:lnTo>
                    <a:pt x="580934" y="167328"/>
                  </a:lnTo>
                  <a:lnTo>
                    <a:pt x="577118" y="175934"/>
                  </a:lnTo>
                  <a:lnTo>
                    <a:pt x="577118" y="189320"/>
                  </a:lnTo>
                  <a:lnTo>
                    <a:pt x="562809" y="191232"/>
                  </a:lnTo>
                  <a:lnTo>
                    <a:pt x="554224" y="181671"/>
                  </a:lnTo>
                  <a:lnTo>
                    <a:pt x="506529" y="169241"/>
                  </a:lnTo>
                  <a:lnTo>
                    <a:pt x="485542" y="176890"/>
                  </a:lnTo>
                  <a:lnTo>
                    <a:pt x="475049" y="193145"/>
                  </a:lnTo>
                  <a:lnTo>
                    <a:pt x="422584" y="210356"/>
                  </a:lnTo>
                  <a:lnTo>
                    <a:pt x="394921" y="247646"/>
                  </a:lnTo>
                  <a:lnTo>
                    <a:pt x="385381" y="249558"/>
                  </a:lnTo>
                  <a:lnTo>
                    <a:pt x="382520" y="215136"/>
                  </a:lnTo>
                  <a:lnTo>
                    <a:pt x="371073" y="226610"/>
                  </a:lnTo>
                  <a:lnTo>
                    <a:pt x="357718" y="235216"/>
                  </a:lnTo>
                  <a:lnTo>
                    <a:pt x="351994" y="234260"/>
                  </a:lnTo>
                  <a:lnTo>
                    <a:pt x="302391" y="330832"/>
                  </a:lnTo>
                  <a:lnTo>
                    <a:pt x="295714" y="331788"/>
                  </a:lnTo>
                  <a:lnTo>
                    <a:pt x="296667" y="330832"/>
                  </a:lnTo>
                  <a:lnTo>
                    <a:pt x="281405" y="320314"/>
                  </a:lnTo>
                  <a:lnTo>
                    <a:pt x="287128" y="296410"/>
                  </a:lnTo>
                  <a:lnTo>
                    <a:pt x="284267" y="291629"/>
                  </a:lnTo>
                  <a:lnTo>
                    <a:pt x="264234" y="296410"/>
                  </a:lnTo>
                  <a:lnTo>
                    <a:pt x="264234" y="285892"/>
                  </a:lnTo>
                  <a:lnTo>
                    <a:pt x="269958" y="277287"/>
                  </a:lnTo>
                  <a:lnTo>
                    <a:pt x="267096" y="266769"/>
                  </a:lnTo>
                  <a:lnTo>
                    <a:pt x="270912" y="262945"/>
                  </a:lnTo>
                  <a:lnTo>
                    <a:pt x="266142" y="255295"/>
                  </a:lnTo>
                  <a:lnTo>
                    <a:pt x="268050" y="250514"/>
                  </a:lnTo>
                  <a:lnTo>
                    <a:pt x="256603" y="240953"/>
                  </a:lnTo>
                  <a:lnTo>
                    <a:pt x="234663" y="237128"/>
                  </a:lnTo>
                  <a:lnTo>
                    <a:pt x="237525" y="225654"/>
                  </a:lnTo>
                  <a:lnTo>
                    <a:pt x="233709" y="218961"/>
                  </a:lnTo>
                  <a:lnTo>
                    <a:pt x="192691" y="209399"/>
                  </a:lnTo>
                  <a:lnTo>
                    <a:pt x="180290" y="213224"/>
                  </a:lnTo>
                  <a:lnTo>
                    <a:pt x="30525" y="177846"/>
                  </a:lnTo>
                  <a:lnTo>
                    <a:pt x="19079" y="154898"/>
                  </a:lnTo>
                  <a:lnTo>
                    <a:pt x="7632" y="148205"/>
                  </a:lnTo>
                  <a:lnTo>
                    <a:pt x="1908" y="150117"/>
                  </a:lnTo>
                  <a:lnTo>
                    <a:pt x="0" y="145337"/>
                  </a:lnTo>
                  <a:lnTo>
                    <a:pt x="22894" y="141512"/>
                  </a:lnTo>
                  <a:lnTo>
                    <a:pt x="55327" y="114739"/>
                  </a:lnTo>
                  <a:lnTo>
                    <a:pt x="103023" y="97529"/>
                  </a:lnTo>
                  <a:lnTo>
                    <a:pt x="222262" y="191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a:p>
          </p:txBody>
        </p:sp>
        <p:sp>
          <p:nvSpPr>
            <p:cNvPr id="141" name="Massachusetts"/>
            <p:cNvSpPr>
              <a:spLocks/>
            </p:cNvSpPr>
            <p:nvPr/>
          </p:nvSpPr>
          <p:spPr bwMode="auto">
            <a:xfrm>
              <a:off x="8966429" y="2477213"/>
              <a:ext cx="385763" cy="214313"/>
            </a:xfrm>
            <a:custGeom>
              <a:avLst/>
              <a:gdLst>
                <a:gd name="connsiteX0" fmla="*/ 317979 w 385763"/>
                <a:gd name="connsiteY0" fmla="*/ 185738 h 214313"/>
                <a:gd name="connsiteX1" fmla="*/ 327578 w 385763"/>
                <a:gd name="connsiteY1" fmla="*/ 191269 h 214313"/>
                <a:gd name="connsiteX2" fmla="*/ 334297 w 385763"/>
                <a:gd name="connsiteY2" fmla="*/ 187582 h 214313"/>
                <a:gd name="connsiteX3" fmla="*/ 338137 w 385763"/>
                <a:gd name="connsiteY3" fmla="*/ 202330 h 214313"/>
                <a:gd name="connsiteX4" fmla="*/ 332378 w 385763"/>
                <a:gd name="connsiteY4" fmla="*/ 199565 h 214313"/>
                <a:gd name="connsiteX5" fmla="*/ 314140 w 385763"/>
                <a:gd name="connsiteY5" fmla="*/ 205095 h 214313"/>
                <a:gd name="connsiteX6" fmla="*/ 307421 w 385763"/>
                <a:gd name="connsiteY6" fmla="*/ 214313 h 214313"/>
                <a:gd name="connsiteX7" fmla="*/ 296862 w 385763"/>
                <a:gd name="connsiteY7" fmla="*/ 207861 h 214313"/>
                <a:gd name="connsiteX8" fmla="*/ 306461 w 385763"/>
                <a:gd name="connsiteY8" fmla="*/ 204174 h 214313"/>
                <a:gd name="connsiteX9" fmla="*/ 308381 w 385763"/>
                <a:gd name="connsiteY9" fmla="*/ 190347 h 214313"/>
                <a:gd name="connsiteX10" fmla="*/ 240983 w 385763"/>
                <a:gd name="connsiteY10" fmla="*/ 0 h 214313"/>
                <a:gd name="connsiteX11" fmla="*/ 271463 w 385763"/>
                <a:gd name="connsiteY11" fmla="*/ 33172 h 214313"/>
                <a:gd name="connsiteX12" fmla="*/ 263843 w 385763"/>
                <a:gd name="connsiteY12" fmla="*/ 39806 h 214313"/>
                <a:gd name="connsiteX13" fmla="*/ 260985 w 385763"/>
                <a:gd name="connsiteY13" fmla="*/ 57813 h 214313"/>
                <a:gd name="connsiteX14" fmla="*/ 256223 w 385763"/>
                <a:gd name="connsiteY14" fmla="*/ 61604 h 214313"/>
                <a:gd name="connsiteX15" fmla="*/ 253365 w 385763"/>
                <a:gd name="connsiteY15" fmla="*/ 70134 h 214313"/>
                <a:gd name="connsiteX16" fmla="*/ 254318 w 385763"/>
                <a:gd name="connsiteY16" fmla="*/ 80560 h 214313"/>
                <a:gd name="connsiteX17" fmla="*/ 258128 w 385763"/>
                <a:gd name="connsiteY17" fmla="*/ 83403 h 214313"/>
                <a:gd name="connsiteX18" fmla="*/ 277178 w 385763"/>
                <a:gd name="connsiteY18" fmla="*/ 87194 h 214313"/>
                <a:gd name="connsiteX19" fmla="*/ 287655 w 385763"/>
                <a:gd name="connsiteY19" fmla="*/ 92880 h 214313"/>
                <a:gd name="connsiteX20" fmla="*/ 296228 w 385763"/>
                <a:gd name="connsiteY20" fmla="*/ 112783 h 214313"/>
                <a:gd name="connsiteX21" fmla="*/ 305753 w 385763"/>
                <a:gd name="connsiteY21" fmla="*/ 116574 h 214313"/>
                <a:gd name="connsiteX22" fmla="*/ 319088 w 385763"/>
                <a:gd name="connsiteY22" fmla="*/ 135530 h 214313"/>
                <a:gd name="connsiteX23" fmla="*/ 360045 w 385763"/>
                <a:gd name="connsiteY23" fmla="*/ 139321 h 214313"/>
                <a:gd name="connsiteX24" fmla="*/ 372428 w 385763"/>
                <a:gd name="connsiteY24" fmla="*/ 131739 h 214313"/>
                <a:gd name="connsiteX25" fmla="*/ 373380 w 385763"/>
                <a:gd name="connsiteY25" fmla="*/ 123209 h 214313"/>
                <a:gd name="connsiteX26" fmla="*/ 366713 w 385763"/>
                <a:gd name="connsiteY26" fmla="*/ 101410 h 214313"/>
                <a:gd name="connsiteX27" fmla="*/ 372428 w 385763"/>
                <a:gd name="connsiteY27" fmla="*/ 99515 h 214313"/>
                <a:gd name="connsiteX28" fmla="*/ 375285 w 385763"/>
                <a:gd name="connsiteY28" fmla="*/ 102358 h 214313"/>
                <a:gd name="connsiteX29" fmla="*/ 385763 w 385763"/>
                <a:gd name="connsiteY29" fmla="*/ 127000 h 214313"/>
                <a:gd name="connsiteX30" fmla="*/ 383858 w 385763"/>
                <a:gd name="connsiteY30" fmla="*/ 132686 h 214313"/>
                <a:gd name="connsiteX31" fmla="*/ 366713 w 385763"/>
                <a:gd name="connsiteY31" fmla="*/ 152589 h 214313"/>
                <a:gd name="connsiteX32" fmla="*/ 355283 w 385763"/>
                <a:gd name="connsiteY32" fmla="*/ 153537 h 214313"/>
                <a:gd name="connsiteX33" fmla="*/ 334328 w 385763"/>
                <a:gd name="connsiteY33" fmla="*/ 168701 h 214313"/>
                <a:gd name="connsiteX34" fmla="*/ 324803 w 385763"/>
                <a:gd name="connsiteY34" fmla="*/ 170597 h 214313"/>
                <a:gd name="connsiteX35" fmla="*/ 316230 w 385763"/>
                <a:gd name="connsiteY35" fmla="*/ 158276 h 214313"/>
                <a:gd name="connsiteX36" fmla="*/ 309563 w 385763"/>
                <a:gd name="connsiteY36" fmla="*/ 159224 h 214313"/>
                <a:gd name="connsiteX37" fmla="*/ 287655 w 385763"/>
                <a:gd name="connsiteY37" fmla="*/ 181970 h 214313"/>
                <a:gd name="connsiteX38" fmla="*/ 274320 w 385763"/>
                <a:gd name="connsiteY38" fmla="*/ 189552 h 214313"/>
                <a:gd name="connsiteX39" fmla="*/ 266700 w 385763"/>
                <a:gd name="connsiteY39" fmla="*/ 190500 h 214313"/>
                <a:gd name="connsiteX40" fmla="*/ 259080 w 385763"/>
                <a:gd name="connsiteY40" fmla="*/ 173440 h 214313"/>
                <a:gd name="connsiteX41" fmla="*/ 229553 w 385763"/>
                <a:gd name="connsiteY41" fmla="*/ 163015 h 214313"/>
                <a:gd name="connsiteX42" fmla="*/ 226695 w 385763"/>
                <a:gd name="connsiteY42" fmla="*/ 149746 h 214313"/>
                <a:gd name="connsiteX43" fmla="*/ 221933 w 385763"/>
                <a:gd name="connsiteY43" fmla="*/ 150694 h 214313"/>
                <a:gd name="connsiteX44" fmla="*/ 216218 w 385763"/>
                <a:gd name="connsiteY44" fmla="*/ 131739 h 214313"/>
                <a:gd name="connsiteX45" fmla="*/ 78105 w 385763"/>
                <a:gd name="connsiteY45" fmla="*/ 168701 h 214313"/>
                <a:gd name="connsiteX46" fmla="*/ 76200 w 385763"/>
                <a:gd name="connsiteY46" fmla="*/ 175336 h 214313"/>
                <a:gd name="connsiteX47" fmla="*/ 71438 w 385763"/>
                <a:gd name="connsiteY47" fmla="*/ 169649 h 214313"/>
                <a:gd name="connsiteX48" fmla="*/ 3810 w 385763"/>
                <a:gd name="connsiteY48" fmla="*/ 187657 h 214313"/>
                <a:gd name="connsiteX49" fmla="*/ 0 w 385763"/>
                <a:gd name="connsiteY49" fmla="*/ 188605 h 214313"/>
                <a:gd name="connsiteX50" fmla="*/ 1905 w 385763"/>
                <a:gd name="connsiteY50" fmla="*/ 85298 h 214313"/>
                <a:gd name="connsiteX51" fmla="*/ 199073 w 385763"/>
                <a:gd name="connsiteY51" fmla="*/ 33172 h 214313"/>
                <a:gd name="connsiteX52" fmla="*/ 230505 w 385763"/>
                <a:gd name="connsiteY52" fmla="*/ 948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763" h="214313">
                  <a:moveTo>
                    <a:pt x="317979" y="185738"/>
                  </a:moveTo>
                  <a:lnTo>
                    <a:pt x="327578" y="191269"/>
                  </a:lnTo>
                  <a:lnTo>
                    <a:pt x="334297" y="187582"/>
                  </a:lnTo>
                  <a:lnTo>
                    <a:pt x="338137" y="202330"/>
                  </a:lnTo>
                  <a:lnTo>
                    <a:pt x="332378" y="199565"/>
                  </a:lnTo>
                  <a:lnTo>
                    <a:pt x="314140" y="205095"/>
                  </a:lnTo>
                  <a:lnTo>
                    <a:pt x="307421" y="214313"/>
                  </a:lnTo>
                  <a:lnTo>
                    <a:pt x="296862" y="207861"/>
                  </a:lnTo>
                  <a:lnTo>
                    <a:pt x="306461" y="204174"/>
                  </a:lnTo>
                  <a:lnTo>
                    <a:pt x="308381" y="190347"/>
                  </a:lnTo>
                  <a:close/>
                  <a:moveTo>
                    <a:pt x="240983" y="0"/>
                  </a:moveTo>
                  <a:lnTo>
                    <a:pt x="271463" y="33172"/>
                  </a:lnTo>
                  <a:lnTo>
                    <a:pt x="263843" y="39806"/>
                  </a:lnTo>
                  <a:lnTo>
                    <a:pt x="260985" y="57813"/>
                  </a:lnTo>
                  <a:lnTo>
                    <a:pt x="256223" y="61604"/>
                  </a:lnTo>
                  <a:lnTo>
                    <a:pt x="253365" y="70134"/>
                  </a:lnTo>
                  <a:lnTo>
                    <a:pt x="254318" y="80560"/>
                  </a:lnTo>
                  <a:lnTo>
                    <a:pt x="258128" y="83403"/>
                  </a:lnTo>
                  <a:lnTo>
                    <a:pt x="277178" y="87194"/>
                  </a:lnTo>
                  <a:lnTo>
                    <a:pt x="287655" y="92880"/>
                  </a:lnTo>
                  <a:lnTo>
                    <a:pt x="296228" y="112783"/>
                  </a:lnTo>
                  <a:lnTo>
                    <a:pt x="305753" y="116574"/>
                  </a:lnTo>
                  <a:lnTo>
                    <a:pt x="319088" y="135530"/>
                  </a:lnTo>
                  <a:lnTo>
                    <a:pt x="360045" y="139321"/>
                  </a:lnTo>
                  <a:lnTo>
                    <a:pt x="372428" y="131739"/>
                  </a:lnTo>
                  <a:lnTo>
                    <a:pt x="373380" y="123209"/>
                  </a:lnTo>
                  <a:lnTo>
                    <a:pt x="366713" y="101410"/>
                  </a:lnTo>
                  <a:lnTo>
                    <a:pt x="372428" y="99515"/>
                  </a:lnTo>
                  <a:lnTo>
                    <a:pt x="375285" y="102358"/>
                  </a:lnTo>
                  <a:lnTo>
                    <a:pt x="385763" y="127000"/>
                  </a:lnTo>
                  <a:lnTo>
                    <a:pt x="383858" y="132686"/>
                  </a:lnTo>
                  <a:lnTo>
                    <a:pt x="366713" y="152589"/>
                  </a:lnTo>
                  <a:lnTo>
                    <a:pt x="355283" y="153537"/>
                  </a:lnTo>
                  <a:lnTo>
                    <a:pt x="334328" y="168701"/>
                  </a:lnTo>
                  <a:lnTo>
                    <a:pt x="324803" y="170597"/>
                  </a:lnTo>
                  <a:lnTo>
                    <a:pt x="316230" y="158276"/>
                  </a:lnTo>
                  <a:lnTo>
                    <a:pt x="309563" y="159224"/>
                  </a:lnTo>
                  <a:lnTo>
                    <a:pt x="287655" y="181970"/>
                  </a:lnTo>
                  <a:lnTo>
                    <a:pt x="274320" y="189552"/>
                  </a:lnTo>
                  <a:lnTo>
                    <a:pt x="266700" y="190500"/>
                  </a:lnTo>
                  <a:lnTo>
                    <a:pt x="259080" y="173440"/>
                  </a:lnTo>
                  <a:lnTo>
                    <a:pt x="229553" y="163015"/>
                  </a:lnTo>
                  <a:lnTo>
                    <a:pt x="226695" y="149746"/>
                  </a:lnTo>
                  <a:lnTo>
                    <a:pt x="221933" y="150694"/>
                  </a:lnTo>
                  <a:lnTo>
                    <a:pt x="216218" y="131739"/>
                  </a:lnTo>
                  <a:lnTo>
                    <a:pt x="78105" y="168701"/>
                  </a:lnTo>
                  <a:lnTo>
                    <a:pt x="76200" y="175336"/>
                  </a:lnTo>
                  <a:lnTo>
                    <a:pt x="71438" y="169649"/>
                  </a:lnTo>
                  <a:lnTo>
                    <a:pt x="3810" y="187657"/>
                  </a:lnTo>
                  <a:lnTo>
                    <a:pt x="0" y="188605"/>
                  </a:lnTo>
                  <a:lnTo>
                    <a:pt x="1905" y="85298"/>
                  </a:lnTo>
                  <a:lnTo>
                    <a:pt x="199073" y="33172"/>
                  </a:lnTo>
                  <a:lnTo>
                    <a:pt x="230505" y="94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a:p>
          </p:txBody>
        </p:sp>
        <p:sp>
          <p:nvSpPr>
            <p:cNvPr id="142" name="Maryland" title="Maryland"/>
            <p:cNvSpPr>
              <a:spLocks/>
            </p:cNvSpPr>
            <p:nvPr/>
          </p:nvSpPr>
          <p:spPr bwMode="auto">
            <a:xfrm>
              <a:off x="8413979" y="3043951"/>
              <a:ext cx="514350" cy="361950"/>
            </a:xfrm>
            <a:custGeom>
              <a:avLst/>
              <a:gdLst>
                <a:gd name="connsiteX0" fmla="*/ 287768 w 514350"/>
                <a:gd name="connsiteY0" fmla="*/ 157782 h 361950"/>
                <a:gd name="connsiteX1" fmla="*/ 288041 w 514350"/>
                <a:gd name="connsiteY1" fmla="*/ 159284 h 361950"/>
                <a:gd name="connsiteX2" fmla="*/ 287768 w 514350"/>
                <a:gd name="connsiteY2" fmla="*/ 159694 h 361950"/>
                <a:gd name="connsiteX3" fmla="*/ 392933 w 514350"/>
                <a:gd name="connsiteY3" fmla="*/ 0 h 361950"/>
                <a:gd name="connsiteX4" fmla="*/ 441691 w 514350"/>
                <a:gd name="connsiteY4" fmla="*/ 174994 h 361950"/>
                <a:gd name="connsiteX5" fmla="*/ 514350 w 514350"/>
                <a:gd name="connsiteY5" fmla="*/ 158738 h 361950"/>
                <a:gd name="connsiteX6" fmla="*/ 514350 w 514350"/>
                <a:gd name="connsiteY6" fmla="*/ 176907 h 361950"/>
                <a:gd name="connsiteX7" fmla="*/ 501921 w 514350"/>
                <a:gd name="connsiteY7" fmla="*/ 203682 h 361950"/>
                <a:gd name="connsiteX8" fmla="*/ 507634 w 514350"/>
                <a:gd name="connsiteY8" fmla="*/ 220824 h 361950"/>
                <a:gd name="connsiteX9" fmla="*/ 508000 w 514350"/>
                <a:gd name="connsiteY9" fmla="*/ 220662 h 361950"/>
                <a:gd name="connsiteX10" fmla="*/ 481729 w 514350"/>
                <a:gd name="connsiteY10" fmla="*/ 351449 h 361950"/>
                <a:gd name="connsiteX11" fmla="*/ 476865 w 514350"/>
                <a:gd name="connsiteY11" fmla="*/ 358132 h 361950"/>
                <a:gd name="connsiteX12" fmla="*/ 466162 w 514350"/>
                <a:gd name="connsiteY12" fmla="*/ 361950 h 361950"/>
                <a:gd name="connsiteX13" fmla="*/ 461297 w 514350"/>
                <a:gd name="connsiteY13" fmla="*/ 358132 h 361950"/>
                <a:gd name="connsiteX14" fmla="*/ 447675 w 514350"/>
                <a:gd name="connsiteY14" fmla="*/ 320900 h 361950"/>
                <a:gd name="connsiteX15" fmla="*/ 459351 w 514350"/>
                <a:gd name="connsiteY15" fmla="*/ 261712 h 361950"/>
                <a:gd name="connsiteX16" fmla="*/ 468108 w 514350"/>
                <a:gd name="connsiteY16" fmla="*/ 256939 h 361950"/>
                <a:gd name="connsiteX17" fmla="*/ 468108 w 514350"/>
                <a:gd name="connsiteY17" fmla="*/ 243574 h 361950"/>
                <a:gd name="connsiteX18" fmla="*/ 459297 w 514350"/>
                <a:gd name="connsiteY18" fmla="*/ 242709 h 361950"/>
                <a:gd name="connsiteX19" fmla="*/ 458900 w 514350"/>
                <a:gd name="connsiteY19" fmla="*/ 242888 h 361950"/>
                <a:gd name="connsiteX20" fmla="*/ 458517 w 514350"/>
                <a:gd name="connsiteY20" fmla="*/ 242633 h 361950"/>
                <a:gd name="connsiteX21" fmla="*/ 458378 w 514350"/>
                <a:gd name="connsiteY21" fmla="*/ 242619 h 361950"/>
                <a:gd name="connsiteX22" fmla="*/ 458449 w 514350"/>
                <a:gd name="connsiteY22" fmla="*/ 242588 h 361950"/>
                <a:gd name="connsiteX23" fmla="*/ 453163 w 514350"/>
                <a:gd name="connsiteY23" fmla="*/ 239063 h 361950"/>
                <a:gd name="connsiteX24" fmla="*/ 449339 w 514350"/>
                <a:gd name="connsiteY24" fmla="*/ 225676 h 361950"/>
                <a:gd name="connsiteX25" fmla="*/ 434999 w 514350"/>
                <a:gd name="connsiteY25" fmla="*/ 206551 h 361950"/>
                <a:gd name="connsiteX26" fmla="*/ 426394 w 514350"/>
                <a:gd name="connsiteY26" fmla="*/ 203682 h 361950"/>
                <a:gd name="connsiteX27" fmla="*/ 410142 w 514350"/>
                <a:gd name="connsiteY27" fmla="*/ 207507 h 361950"/>
                <a:gd name="connsiteX28" fmla="*/ 393889 w 514350"/>
                <a:gd name="connsiteY28" fmla="*/ 195076 h 361950"/>
                <a:gd name="connsiteX29" fmla="*/ 388153 w 514350"/>
                <a:gd name="connsiteY29" fmla="*/ 183601 h 361950"/>
                <a:gd name="connsiteX30" fmla="*/ 388153 w 514350"/>
                <a:gd name="connsiteY30" fmla="*/ 173082 h 361950"/>
                <a:gd name="connsiteX31" fmla="*/ 391021 w 514350"/>
                <a:gd name="connsiteY31" fmla="*/ 164475 h 361950"/>
                <a:gd name="connsiteX32" fmla="*/ 398669 w 514350"/>
                <a:gd name="connsiteY32" fmla="*/ 155869 h 361950"/>
                <a:gd name="connsiteX33" fmla="*/ 390065 w 514350"/>
                <a:gd name="connsiteY33" fmla="*/ 127182 h 361950"/>
                <a:gd name="connsiteX34" fmla="*/ 387197 w 514350"/>
                <a:gd name="connsiteY34" fmla="*/ 123357 h 361950"/>
                <a:gd name="connsiteX35" fmla="*/ 375724 w 514350"/>
                <a:gd name="connsiteY35" fmla="*/ 126225 h 361950"/>
                <a:gd name="connsiteX36" fmla="*/ 370944 w 514350"/>
                <a:gd name="connsiteY36" fmla="*/ 120488 h 361950"/>
                <a:gd name="connsiteX37" fmla="*/ 382416 w 514350"/>
                <a:gd name="connsiteY37" fmla="*/ 101363 h 361950"/>
                <a:gd name="connsiteX38" fmla="*/ 381460 w 514350"/>
                <a:gd name="connsiteY38" fmla="*/ 93713 h 361950"/>
                <a:gd name="connsiteX39" fmla="*/ 374768 w 514350"/>
                <a:gd name="connsiteY39" fmla="*/ 83194 h 361950"/>
                <a:gd name="connsiteX40" fmla="*/ 372856 w 514350"/>
                <a:gd name="connsiteY40" fmla="*/ 72675 h 361950"/>
                <a:gd name="connsiteX41" fmla="*/ 378592 w 514350"/>
                <a:gd name="connsiteY41" fmla="*/ 60244 h 361950"/>
                <a:gd name="connsiteX42" fmla="*/ 387197 w 514350"/>
                <a:gd name="connsiteY42" fmla="*/ 53550 h 361950"/>
                <a:gd name="connsiteX43" fmla="*/ 390065 w 514350"/>
                <a:gd name="connsiteY43" fmla="*/ 44944 h 361950"/>
                <a:gd name="connsiteX44" fmla="*/ 391977 w 514350"/>
                <a:gd name="connsiteY44" fmla="*/ 32513 h 361950"/>
                <a:gd name="connsiteX45" fmla="*/ 389109 w 514350"/>
                <a:gd name="connsiteY45" fmla="*/ 28688 h 361950"/>
                <a:gd name="connsiteX46" fmla="*/ 383372 w 514350"/>
                <a:gd name="connsiteY46" fmla="*/ 25819 h 361950"/>
                <a:gd name="connsiteX47" fmla="*/ 378592 w 514350"/>
                <a:gd name="connsiteY47" fmla="*/ 25819 h 361950"/>
                <a:gd name="connsiteX48" fmla="*/ 370944 w 514350"/>
                <a:gd name="connsiteY48" fmla="*/ 51638 h 361950"/>
                <a:gd name="connsiteX49" fmla="*/ 336526 w 514350"/>
                <a:gd name="connsiteY49" fmla="*/ 88932 h 361950"/>
                <a:gd name="connsiteX50" fmla="*/ 345131 w 514350"/>
                <a:gd name="connsiteY50" fmla="*/ 103275 h 361950"/>
                <a:gd name="connsiteX51" fmla="*/ 351823 w 514350"/>
                <a:gd name="connsiteY51" fmla="*/ 157782 h 361950"/>
                <a:gd name="connsiteX52" fmla="*/ 366164 w 514350"/>
                <a:gd name="connsiteY52" fmla="*/ 191251 h 361950"/>
                <a:gd name="connsiteX53" fmla="*/ 366164 w 514350"/>
                <a:gd name="connsiteY53" fmla="*/ 193163 h 361950"/>
                <a:gd name="connsiteX54" fmla="*/ 356603 w 514350"/>
                <a:gd name="connsiteY54" fmla="*/ 196988 h 361950"/>
                <a:gd name="connsiteX55" fmla="*/ 373812 w 514350"/>
                <a:gd name="connsiteY55" fmla="*/ 206551 h 361950"/>
                <a:gd name="connsiteX56" fmla="*/ 388153 w 514350"/>
                <a:gd name="connsiteY56" fmla="*/ 237151 h 361950"/>
                <a:gd name="connsiteX57" fmla="*/ 373812 w 514350"/>
                <a:gd name="connsiteY57" fmla="*/ 233326 h 361950"/>
                <a:gd name="connsiteX58" fmla="*/ 360427 w 514350"/>
                <a:gd name="connsiteY58" fmla="*/ 224719 h 361950"/>
                <a:gd name="connsiteX59" fmla="*/ 346087 w 514350"/>
                <a:gd name="connsiteY59" fmla="*/ 223763 h 361950"/>
                <a:gd name="connsiteX60" fmla="*/ 336526 w 514350"/>
                <a:gd name="connsiteY60" fmla="*/ 217069 h 361950"/>
                <a:gd name="connsiteX61" fmla="*/ 325054 w 514350"/>
                <a:gd name="connsiteY61" fmla="*/ 219938 h 361950"/>
                <a:gd name="connsiteX62" fmla="*/ 301153 w 514350"/>
                <a:gd name="connsiteY62" fmla="*/ 213244 h 361950"/>
                <a:gd name="connsiteX63" fmla="*/ 285856 w 514350"/>
                <a:gd name="connsiteY63" fmla="*/ 212288 h 361950"/>
                <a:gd name="connsiteX64" fmla="*/ 280120 w 514350"/>
                <a:gd name="connsiteY64" fmla="*/ 209419 h 361950"/>
                <a:gd name="connsiteX65" fmla="*/ 282032 w 514350"/>
                <a:gd name="connsiteY65" fmla="*/ 173082 h 361950"/>
                <a:gd name="connsiteX66" fmla="*/ 289680 w 514350"/>
                <a:gd name="connsiteY66" fmla="*/ 168300 h 361950"/>
                <a:gd name="connsiteX67" fmla="*/ 288041 w 514350"/>
                <a:gd name="connsiteY67" fmla="*/ 159284 h 361950"/>
                <a:gd name="connsiteX68" fmla="*/ 299241 w 514350"/>
                <a:gd name="connsiteY68" fmla="*/ 142482 h 361950"/>
                <a:gd name="connsiteX69" fmla="*/ 282032 w 514350"/>
                <a:gd name="connsiteY69" fmla="*/ 131007 h 361950"/>
                <a:gd name="connsiteX70" fmla="*/ 274384 w 514350"/>
                <a:gd name="connsiteY70" fmla="*/ 140569 h 361950"/>
                <a:gd name="connsiteX71" fmla="*/ 262911 w 514350"/>
                <a:gd name="connsiteY71" fmla="*/ 137700 h 361950"/>
                <a:gd name="connsiteX72" fmla="*/ 255263 w 514350"/>
                <a:gd name="connsiteY72" fmla="*/ 130050 h 361950"/>
                <a:gd name="connsiteX73" fmla="*/ 236142 w 514350"/>
                <a:gd name="connsiteY73" fmla="*/ 129094 h 361950"/>
                <a:gd name="connsiteX74" fmla="*/ 226582 w 514350"/>
                <a:gd name="connsiteY74" fmla="*/ 121444 h 361950"/>
                <a:gd name="connsiteX75" fmla="*/ 229450 w 514350"/>
                <a:gd name="connsiteY75" fmla="*/ 108057 h 361950"/>
                <a:gd name="connsiteX76" fmla="*/ 217977 w 514350"/>
                <a:gd name="connsiteY76" fmla="*/ 100407 h 361950"/>
                <a:gd name="connsiteX77" fmla="*/ 196944 w 514350"/>
                <a:gd name="connsiteY77" fmla="*/ 100407 h 361950"/>
                <a:gd name="connsiteX78" fmla="*/ 194076 w 514350"/>
                <a:gd name="connsiteY78" fmla="*/ 87975 h 361950"/>
                <a:gd name="connsiteX79" fmla="*/ 186428 w 514350"/>
                <a:gd name="connsiteY79" fmla="*/ 85107 h 361950"/>
                <a:gd name="connsiteX80" fmla="*/ 188340 w 514350"/>
                <a:gd name="connsiteY80" fmla="*/ 77457 h 361950"/>
                <a:gd name="connsiteX81" fmla="*/ 182604 w 514350"/>
                <a:gd name="connsiteY81" fmla="*/ 78413 h 361950"/>
                <a:gd name="connsiteX82" fmla="*/ 181648 w 514350"/>
                <a:gd name="connsiteY82" fmla="*/ 73632 h 361950"/>
                <a:gd name="connsiteX83" fmla="*/ 178780 w 514350"/>
                <a:gd name="connsiteY83" fmla="*/ 76500 h 361950"/>
                <a:gd name="connsiteX84" fmla="*/ 174955 w 514350"/>
                <a:gd name="connsiteY84" fmla="*/ 70763 h 361950"/>
                <a:gd name="connsiteX85" fmla="*/ 179736 w 514350"/>
                <a:gd name="connsiteY85" fmla="*/ 67894 h 361950"/>
                <a:gd name="connsiteX86" fmla="*/ 177824 w 514350"/>
                <a:gd name="connsiteY86" fmla="*/ 63113 h 361950"/>
                <a:gd name="connsiteX87" fmla="*/ 161571 w 514350"/>
                <a:gd name="connsiteY87" fmla="*/ 66938 h 361950"/>
                <a:gd name="connsiteX88" fmla="*/ 138626 w 514350"/>
                <a:gd name="connsiteY88" fmla="*/ 58331 h 361950"/>
                <a:gd name="connsiteX89" fmla="*/ 130022 w 514350"/>
                <a:gd name="connsiteY89" fmla="*/ 69807 h 361950"/>
                <a:gd name="connsiteX90" fmla="*/ 114725 w 514350"/>
                <a:gd name="connsiteY90" fmla="*/ 73632 h 361950"/>
                <a:gd name="connsiteX91" fmla="*/ 117593 w 514350"/>
                <a:gd name="connsiteY91" fmla="*/ 77457 h 361950"/>
                <a:gd name="connsiteX92" fmla="*/ 112813 w 514350"/>
                <a:gd name="connsiteY92" fmla="*/ 80325 h 361950"/>
                <a:gd name="connsiteX93" fmla="*/ 116637 w 514350"/>
                <a:gd name="connsiteY93" fmla="*/ 83194 h 361950"/>
                <a:gd name="connsiteX94" fmla="*/ 113769 w 514350"/>
                <a:gd name="connsiteY94" fmla="*/ 87975 h 361950"/>
                <a:gd name="connsiteX95" fmla="*/ 101340 w 514350"/>
                <a:gd name="connsiteY95" fmla="*/ 90844 h 361950"/>
                <a:gd name="connsiteX96" fmla="*/ 82220 w 514350"/>
                <a:gd name="connsiteY96" fmla="*/ 87019 h 361950"/>
                <a:gd name="connsiteX97" fmla="*/ 82220 w 514350"/>
                <a:gd name="connsiteY97" fmla="*/ 81282 h 361950"/>
                <a:gd name="connsiteX98" fmla="*/ 77439 w 514350"/>
                <a:gd name="connsiteY98" fmla="*/ 78413 h 361950"/>
                <a:gd name="connsiteX99" fmla="*/ 75527 w 514350"/>
                <a:gd name="connsiteY99" fmla="*/ 89888 h 361950"/>
                <a:gd name="connsiteX100" fmla="*/ 62143 w 514350"/>
                <a:gd name="connsiteY100" fmla="*/ 109013 h 361950"/>
                <a:gd name="connsiteX101" fmla="*/ 52582 w 514350"/>
                <a:gd name="connsiteY101" fmla="*/ 106144 h 361950"/>
                <a:gd name="connsiteX102" fmla="*/ 46846 w 514350"/>
                <a:gd name="connsiteY102" fmla="*/ 109969 h 361950"/>
                <a:gd name="connsiteX103" fmla="*/ 31549 w 514350"/>
                <a:gd name="connsiteY103" fmla="*/ 136744 h 361950"/>
                <a:gd name="connsiteX104" fmla="*/ 12429 w 514350"/>
                <a:gd name="connsiteY104" fmla="*/ 154913 h 361950"/>
                <a:gd name="connsiteX105" fmla="*/ 0 w 514350"/>
                <a:gd name="connsiteY105" fmla="*/ 81282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14350" h="361950">
                  <a:moveTo>
                    <a:pt x="287768" y="157782"/>
                  </a:moveTo>
                  <a:lnTo>
                    <a:pt x="288041" y="159284"/>
                  </a:lnTo>
                  <a:lnTo>
                    <a:pt x="287768" y="159694"/>
                  </a:lnTo>
                  <a:close/>
                  <a:moveTo>
                    <a:pt x="392933" y="0"/>
                  </a:moveTo>
                  <a:lnTo>
                    <a:pt x="441691" y="174994"/>
                  </a:lnTo>
                  <a:lnTo>
                    <a:pt x="514350" y="158738"/>
                  </a:lnTo>
                  <a:lnTo>
                    <a:pt x="514350" y="176907"/>
                  </a:lnTo>
                  <a:lnTo>
                    <a:pt x="501921" y="203682"/>
                  </a:lnTo>
                  <a:lnTo>
                    <a:pt x="507634" y="220824"/>
                  </a:lnTo>
                  <a:lnTo>
                    <a:pt x="508000" y="220662"/>
                  </a:lnTo>
                  <a:lnTo>
                    <a:pt x="481729" y="351449"/>
                  </a:lnTo>
                  <a:lnTo>
                    <a:pt x="476865" y="358132"/>
                  </a:lnTo>
                  <a:lnTo>
                    <a:pt x="466162" y="361950"/>
                  </a:lnTo>
                  <a:lnTo>
                    <a:pt x="461297" y="358132"/>
                  </a:lnTo>
                  <a:lnTo>
                    <a:pt x="447675" y="320900"/>
                  </a:lnTo>
                  <a:lnTo>
                    <a:pt x="459351" y="261712"/>
                  </a:lnTo>
                  <a:lnTo>
                    <a:pt x="468108" y="256939"/>
                  </a:lnTo>
                  <a:lnTo>
                    <a:pt x="468108" y="243574"/>
                  </a:lnTo>
                  <a:lnTo>
                    <a:pt x="459297" y="242709"/>
                  </a:lnTo>
                  <a:lnTo>
                    <a:pt x="458900" y="242888"/>
                  </a:lnTo>
                  <a:lnTo>
                    <a:pt x="458517" y="242633"/>
                  </a:lnTo>
                  <a:lnTo>
                    <a:pt x="458378" y="242619"/>
                  </a:lnTo>
                  <a:lnTo>
                    <a:pt x="458449" y="242588"/>
                  </a:lnTo>
                  <a:lnTo>
                    <a:pt x="453163" y="239063"/>
                  </a:lnTo>
                  <a:lnTo>
                    <a:pt x="449339" y="225676"/>
                  </a:lnTo>
                  <a:lnTo>
                    <a:pt x="434999" y="206551"/>
                  </a:lnTo>
                  <a:lnTo>
                    <a:pt x="426394" y="203682"/>
                  </a:lnTo>
                  <a:lnTo>
                    <a:pt x="410142" y="207507"/>
                  </a:lnTo>
                  <a:lnTo>
                    <a:pt x="393889" y="195076"/>
                  </a:lnTo>
                  <a:lnTo>
                    <a:pt x="388153" y="183601"/>
                  </a:lnTo>
                  <a:lnTo>
                    <a:pt x="388153" y="173082"/>
                  </a:lnTo>
                  <a:lnTo>
                    <a:pt x="391021" y="164475"/>
                  </a:lnTo>
                  <a:lnTo>
                    <a:pt x="398669" y="155869"/>
                  </a:lnTo>
                  <a:lnTo>
                    <a:pt x="390065" y="127182"/>
                  </a:lnTo>
                  <a:lnTo>
                    <a:pt x="387197" y="123357"/>
                  </a:lnTo>
                  <a:lnTo>
                    <a:pt x="375724" y="126225"/>
                  </a:lnTo>
                  <a:lnTo>
                    <a:pt x="370944" y="120488"/>
                  </a:lnTo>
                  <a:lnTo>
                    <a:pt x="382416" y="101363"/>
                  </a:lnTo>
                  <a:lnTo>
                    <a:pt x="381460" y="93713"/>
                  </a:lnTo>
                  <a:lnTo>
                    <a:pt x="374768" y="83194"/>
                  </a:lnTo>
                  <a:lnTo>
                    <a:pt x="372856" y="72675"/>
                  </a:lnTo>
                  <a:lnTo>
                    <a:pt x="378592" y="60244"/>
                  </a:lnTo>
                  <a:lnTo>
                    <a:pt x="387197" y="53550"/>
                  </a:lnTo>
                  <a:lnTo>
                    <a:pt x="390065" y="44944"/>
                  </a:lnTo>
                  <a:lnTo>
                    <a:pt x="391977" y="32513"/>
                  </a:lnTo>
                  <a:lnTo>
                    <a:pt x="389109" y="28688"/>
                  </a:lnTo>
                  <a:lnTo>
                    <a:pt x="383372" y="25819"/>
                  </a:lnTo>
                  <a:lnTo>
                    <a:pt x="378592" y="25819"/>
                  </a:lnTo>
                  <a:lnTo>
                    <a:pt x="370944" y="51638"/>
                  </a:lnTo>
                  <a:lnTo>
                    <a:pt x="336526" y="88932"/>
                  </a:lnTo>
                  <a:lnTo>
                    <a:pt x="345131" y="103275"/>
                  </a:lnTo>
                  <a:lnTo>
                    <a:pt x="351823" y="157782"/>
                  </a:lnTo>
                  <a:lnTo>
                    <a:pt x="366164" y="191251"/>
                  </a:lnTo>
                  <a:lnTo>
                    <a:pt x="366164" y="193163"/>
                  </a:lnTo>
                  <a:lnTo>
                    <a:pt x="356603" y="196988"/>
                  </a:lnTo>
                  <a:lnTo>
                    <a:pt x="373812" y="206551"/>
                  </a:lnTo>
                  <a:lnTo>
                    <a:pt x="388153" y="237151"/>
                  </a:lnTo>
                  <a:lnTo>
                    <a:pt x="373812" y="233326"/>
                  </a:lnTo>
                  <a:lnTo>
                    <a:pt x="360427" y="224719"/>
                  </a:lnTo>
                  <a:lnTo>
                    <a:pt x="346087" y="223763"/>
                  </a:lnTo>
                  <a:lnTo>
                    <a:pt x="336526" y="217069"/>
                  </a:lnTo>
                  <a:lnTo>
                    <a:pt x="325054" y="219938"/>
                  </a:lnTo>
                  <a:lnTo>
                    <a:pt x="301153" y="213244"/>
                  </a:lnTo>
                  <a:lnTo>
                    <a:pt x="285856" y="212288"/>
                  </a:lnTo>
                  <a:lnTo>
                    <a:pt x="280120" y="209419"/>
                  </a:lnTo>
                  <a:lnTo>
                    <a:pt x="282032" y="173082"/>
                  </a:lnTo>
                  <a:lnTo>
                    <a:pt x="289680" y="168300"/>
                  </a:lnTo>
                  <a:lnTo>
                    <a:pt x="288041" y="159284"/>
                  </a:lnTo>
                  <a:lnTo>
                    <a:pt x="299241" y="142482"/>
                  </a:lnTo>
                  <a:lnTo>
                    <a:pt x="282032" y="131007"/>
                  </a:lnTo>
                  <a:lnTo>
                    <a:pt x="274384" y="140569"/>
                  </a:lnTo>
                  <a:lnTo>
                    <a:pt x="262911" y="137700"/>
                  </a:lnTo>
                  <a:lnTo>
                    <a:pt x="255263" y="130050"/>
                  </a:lnTo>
                  <a:lnTo>
                    <a:pt x="236142" y="129094"/>
                  </a:lnTo>
                  <a:lnTo>
                    <a:pt x="226582" y="121444"/>
                  </a:lnTo>
                  <a:lnTo>
                    <a:pt x="229450" y="108057"/>
                  </a:lnTo>
                  <a:lnTo>
                    <a:pt x="217977" y="100407"/>
                  </a:lnTo>
                  <a:lnTo>
                    <a:pt x="196944" y="100407"/>
                  </a:lnTo>
                  <a:lnTo>
                    <a:pt x="194076" y="87975"/>
                  </a:lnTo>
                  <a:lnTo>
                    <a:pt x="186428" y="85107"/>
                  </a:lnTo>
                  <a:lnTo>
                    <a:pt x="188340" y="77457"/>
                  </a:lnTo>
                  <a:lnTo>
                    <a:pt x="182604" y="78413"/>
                  </a:lnTo>
                  <a:lnTo>
                    <a:pt x="181648" y="73632"/>
                  </a:lnTo>
                  <a:lnTo>
                    <a:pt x="178780" y="76500"/>
                  </a:lnTo>
                  <a:lnTo>
                    <a:pt x="174955" y="70763"/>
                  </a:lnTo>
                  <a:lnTo>
                    <a:pt x="179736" y="67894"/>
                  </a:lnTo>
                  <a:lnTo>
                    <a:pt x="177824" y="63113"/>
                  </a:lnTo>
                  <a:lnTo>
                    <a:pt x="161571" y="66938"/>
                  </a:lnTo>
                  <a:lnTo>
                    <a:pt x="138626" y="58331"/>
                  </a:lnTo>
                  <a:lnTo>
                    <a:pt x="130022" y="69807"/>
                  </a:lnTo>
                  <a:lnTo>
                    <a:pt x="114725" y="73632"/>
                  </a:lnTo>
                  <a:lnTo>
                    <a:pt x="117593" y="77457"/>
                  </a:lnTo>
                  <a:lnTo>
                    <a:pt x="112813" y="80325"/>
                  </a:lnTo>
                  <a:lnTo>
                    <a:pt x="116637" y="83194"/>
                  </a:lnTo>
                  <a:lnTo>
                    <a:pt x="113769" y="87975"/>
                  </a:lnTo>
                  <a:lnTo>
                    <a:pt x="101340" y="90844"/>
                  </a:lnTo>
                  <a:lnTo>
                    <a:pt x="82220" y="87019"/>
                  </a:lnTo>
                  <a:lnTo>
                    <a:pt x="82220" y="81282"/>
                  </a:lnTo>
                  <a:lnTo>
                    <a:pt x="77439" y="78413"/>
                  </a:lnTo>
                  <a:lnTo>
                    <a:pt x="75527" y="89888"/>
                  </a:lnTo>
                  <a:lnTo>
                    <a:pt x="62143" y="109013"/>
                  </a:lnTo>
                  <a:lnTo>
                    <a:pt x="52582" y="106144"/>
                  </a:lnTo>
                  <a:lnTo>
                    <a:pt x="46846" y="109969"/>
                  </a:lnTo>
                  <a:lnTo>
                    <a:pt x="31549" y="136744"/>
                  </a:lnTo>
                  <a:lnTo>
                    <a:pt x="12429" y="154913"/>
                  </a:lnTo>
                  <a:lnTo>
                    <a:pt x="0" y="8128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noAutofit/>
            </a:bodyPr>
            <a:lstStyle/>
            <a:p>
              <a:endParaRPr lang="en-US" sz="1735"/>
            </a:p>
          </p:txBody>
        </p:sp>
        <p:sp>
          <p:nvSpPr>
            <p:cNvPr id="143" name="Maine" title="Maine"/>
            <p:cNvSpPr>
              <a:spLocks/>
            </p:cNvSpPr>
            <p:nvPr/>
          </p:nvSpPr>
          <p:spPr bwMode="auto">
            <a:xfrm>
              <a:off x="9088666" y="1796176"/>
              <a:ext cx="423863" cy="650875"/>
            </a:xfrm>
            <a:custGeom>
              <a:avLst/>
              <a:gdLst>
                <a:gd name="T0" fmla="*/ 45 w 444"/>
                <a:gd name="T1" fmla="*/ 509 h 682"/>
                <a:gd name="T2" fmla="*/ 14 w 444"/>
                <a:gd name="T3" fmla="*/ 368 h 682"/>
                <a:gd name="T4" fmla="*/ 32 w 444"/>
                <a:gd name="T5" fmla="*/ 358 h 682"/>
                <a:gd name="T6" fmla="*/ 49 w 444"/>
                <a:gd name="T7" fmla="*/ 358 h 682"/>
                <a:gd name="T8" fmla="*/ 42 w 444"/>
                <a:gd name="T9" fmla="*/ 343 h 682"/>
                <a:gd name="T10" fmla="*/ 56 w 444"/>
                <a:gd name="T11" fmla="*/ 311 h 682"/>
                <a:gd name="T12" fmla="*/ 47 w 444"/>
                <a:gd name="T13" fmla="*/ 125 h 682"/>
                <a:gd name="T14" fmla="*/ 82 w 444"/>
                <a:gd name="T15" fmla="*/ 21 h 682"/>
                <a:gd name="T16" fmla="*/ 109 w 444"/>
                <a:gd name="T17" fmla="*/ 26 h 682"/>
                <a:gd name="T18" fmla="*/ 147 w 444"/>
                <a:gd name="T19" fmla="*/ 43 h 682"/>
                <a:gd name="T20" fmla="*/ 182 w 444"/>
                <a:gd name="T21" fmla="*/ 4 h 682"/>
                <a:gd name="T22" fmla="*/ 256 w 444"/>
                <a:gd name="T23" fmla="*/ 30 h 682"/>
                <a:gd name="T24" fmla="*/ 348 w 444"/>
                <a:gd name="T25" fmla="*/ 227 h 682"/>
                <a:gd name="T26" fmla="*/ 371 w 444"/>
                <a:gd name="T27" fmla="*/ 271 h 682"/>
                <a:gd name="T28" fmla="*/ 407 w 444"/>
                <a:gd name="T29" fmla="*/ 274 h 682"/>
                <a:gd name="T30" fmla="*/ 415 w 444"/>
                <a:gd name="T31" fmla="*/ 264 h 682"/>
                <a:gd name="T32" fmla="*/ 425 w 444"/>
                <a:gd name="T33" fmla="*/ 305 h 682"/>
                <a:gd name="T34" fmla="*/ 438 w 444"/>
                <a:gd name="T35" fmla="*/ 308 h 682"/>
                <a:gd name="T36" fmla="*/ 444 w 444"/>
                <a:gd name="T37" fmla="*/ 326 h 682"/>
                <a:gd name="T38" fmla="*/ 421 w 444"/>
                <a:gd name="T39" fmla="*/ 344 h 682"/>
                <a:gd name="T40" fmla="*/ 404 w 444"/>
                <a:gd name="T41" fmla="*/ 357 h 682"/>
                <a:gd name="T42" fmla="*/ 371 w 444"/>
                <a:gd name="T43" fmla="*/ 381 h 682"/>
                <a:gd name="T44" fmla="*/ 360 w 444"/>
                <a:gd name="T45" fmla="*/ 403 h 682"/>
                <a:gd name="T46" fmla="*/ 341 w 444"/>
                <a:gd name="T47" fmla="*/ 422 h 682"/>
                <a:gd name="T48" fmla="*/ 331 w 444"/>
                <a:gd name="T49" fmla="*/ 438 h 682"/>
                <a:gd name="T50" fmla="*/ 301 w 444"/>
                <a:gd name="T51" fmla="*/ 437 h 682"/>
                <a:gd name="T52" fmla="*/ 284 w 444"/>
                <a:gd name="T53" fmla="*/ 429 h 682"/>
                <a:gd name="T54" fmla="*/ 275 w 444"/>
                <a:gd name="T55" fmla="*/ 416 h 682"/>
                <a:gd name="T56" fmla="*/ 262 w 444"/>
                <a:gd name="T57" fmla="*/ 430 h 682"/>
                <a:gd name="T58" fmla="*/ 261 w 444"/>
                <a:gd name="T59" fmla="*/ 465 h 682"/>
                <a:gd name="T60" fmla="*/ 260 w 444"/>
                <a:gd name="T61" fmla="*/ 498 h 682"/>
                <a:gd name="T62" fmla="*/ 243 w 444"/>
                <a:gd name="T63" fmla="*/ 501 h 682"/>
                <a:gd name="T64" fmla="*/ 234 w 444"/>
                <a:gd name="T65" fmla="*/ 525 h 682"/>
                <a:gd name="T66" fmla="*/ 222 w 444"/>
                <a:gd name="T67" fmla="*/ 532 h 682"/>
                <a:gd name="T68" fmla="*/ 210 w 444"/>
                <a:gd name="T69" fmla="*/ 527 h 682"/>
                <a:gd name="T70" fmla="*/ 207 w 444"/>
                <a:gd name="T71" fmla="*/ 557 h 682"/>
                <a:gd name="T72" fmla="*/ 192 w 444"/>
                <a:gd name="T73" fmla="*/ 544 h 682"/>
                <a:gd name="T74" fmla="*/ 171 w 444"/>
                <a:gd name="T75" fmla="*/ 557 h 682"/>
                <a:gd name="T76" fmla="*/ 163 w 444"/>
                <a:gd name="T77" fmla="*/ 598 h 682"/>
                <a:gd name="T78" fmla="*/ 124 w 444"/>
                <a:gd name="T79" fmla="*/ 682 h 682"/>
                <a:gd name="T80" fmla="*/ 109 w 444"/>
                <a:gd name="T81" fmla="*/ 661 h 682"/>
                <a:gd name="T82" fmla="*/ 45 w 444"/>
                <a:gd name="T83" fmla="*/ 50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4" h="682">
                  <a:moveTo>
                    <a:pt x="45" y="509"/>
                  </a:moveTo>
                  <a:lnTo>
                    <a:pt x="45" y="509"/>
                  </a:lnTo>
                  <a:lnTo>
                    <a:pt x="0" y="378"/>
                  </a:lnTo>
                  <a:lnTo>
                    <a:pt x="14" y="368"/>
                  </a:lnTo>
                  <a:lnTo>
                    <a:pt x="35" y="370"/>
                  </a:lnTo>
                  <a:lnTo>
                    <a:pt x="32" y="358"/>
                  </a:lnTo>
                  <a:lnTo>
                    <a:pt x="34" y="357"/>
                  </a:lnTo>
                  <a:lnTo>
                    <a:pt x="49" y="358"/>
                  </a:lnTo>
                  <a:lnTo>
                    <a:pt x="49" y="353"/>
                  </a:lnTo>
                  <a:lnTo>
                    <a:pt x="42" y="343"/>
                  </a:lnTo>
                  <a:lnTo>
                    <a:pt x="42" y="334"/>
                  </a:lnTo>
                  <a:lnTo>
                    <a:pt x="56" y="311"/>
                  </a:lnTo>
                  <a:lnTo>
                    <a:pt x="57" y="305"/>
                  </a:lnTo>
                  <a:lnTo>
                    <a:pt x="47" y="125"/>
                  </a:lnTo>
                  <a:lnTo>
                    <a:pt x="72" y="31"/>
                  </a:lnTo>
                  <a:lnTo>
                    <a:pt x="82" y="21"/>
                  </a:lnTo>
                  <a:lnTo>
                    <a:pt x="92" y="19"/>
                  </a:lnTo>
                  <a:lnTo>
                    <a:pt x="109" y="26"/>
                  </a:lnTo>
                  <a:lnTo>
                    <a:pt x="123" y="43"/>
                  </a:lnTo>
                  <a:lnTo>
                    <a:pt x="147" y="43"/>
                  </a:lnTo>
                  <a:lnTo>
                    <a:pt x="176" y="27"/>
                  </a:lnTo>
                  <a:lnTo>
                    <a:pt x="182" y="4"/>
                  </a:lnTo>
                  <a:lnTo>
                    <a:pt x="195" y="0"/>
                  </a:lnTo>
                  <a:lnTo>
                    <a:pt x="256" y="30"/>
                  </a:lnTo>
                  <a:lnTo>
                    <a:pt x="317" y="222"/>
                  </a:lnTo>
                  <a:lnTo>
                    <a:pt x="348" y="227"/>
                  </a:lnTo>
                  <a:lnTo>
                    <a:pt x="363" y="264"/>
                  </a:lnTo>
                  <a:lnTo>
                    <a:pt x="371" y="271"/>
                  </a:lnTo>
                  <a:lnTo>
                    <a:pt x="390" y="276"/>
                  </a:lnTo>
                  <a:lnTo>
                    <a:pt x="407" y="274"/>
                  </a:lnTo>
                  <a:lnTo>
                    <a:pt x="415" y="270"/>
                  </a:lnTo>
                  <a:lnTo>
                    <a:pt x="415" y="264"/>
                  </a:lnTo>
                  <a:lnTo>
                    <a:pt x="428" y="293"/>
                  </a:lnTo>
                  <a:lnTo>
                    <a:pt x="425" y="305"/>
                  </a:lnTo>
                  <a:lnTo>
                    <a:pt x="426" y="310"/>
                  </a:lnTo>
                  <a:lnTo>
                    <a:pt x="438" y="308"/>
                  </a:lnTo>
                  <a:lnTo>
                    <a:pt x="443" y="316"/>
                  </a:lnTo>
                  <a:lnTo>
                    <a:pt x="444" y="326"/>
                  </a:lnTo>
                  <a:lnTo>
                    <a:pt x="435" y="338"/>
                  </a:lnTo>
                  <a:lnTo>
                    <a:pt x="421" y="344"/>
                  </a:lnTo>
                  <a:lnTo>
                    <a:pt x="417" y="352"/>
                  </a:lnTo>
                  <a:lnTo>
                    <a:pt x="404" y="357"/>
                  </a:lnTo>
                  <a:lnTo>
                    <a:pt x="399" y="367"/>
                  </a:lnTo>
                  <a:lnTo>
                    <a:pt x="371" y="381"/>
                  </a:lnTo>
                  <a:lnTo>
                    <a:pt x="370" y="394"/>
                  </a:lnTo>
                  <a:lnTo>
                    <a:pt x="360" y="403"/>
                  </a:lnTo>
                  <a:lnTo>
                    <a:pt x="351" y="406"/>
                  </a:lnTo>
                  <a:lnTo>
                    <a:pt x="341" y="422"/>
                  </a:lnTo>
                  <a:lnTo>
                    <a:pt x="338" y="433"/>
                  </a:lnTo>
                  <a:lnTo>
                    <a:pt x="331" y="438"/>
                  </a:lnTo>
                  <a:lnTo>
                    <a:pt x="309" y="430"/>
                  </a:lnTo>
                  <a:lnTo>
                    <a:pt x="301" y="437"/>
                  </a:lnTo>
                  <a:lnTo>
                    <a:pt x="292" y="437"/>
                  </a:lnTo>
                  <a:lnTo>
                    <a:pt x="284" y="429"/>
                  </a:lnTo>
                  <a:lnTo>
                    <a:pt x="279" y="416"/>
                  </a:lnTo>
                  <a:lnTo>
                    <a:pt x="275" y="416"/>
                  </a:lnTo>
                  <a:lnTo>
                    <a:pt x="269" y="420"/>
                  </a:lnTo>
                  <a:lnTo>
                    <a:pt x="262" y="430"/>
                  </a:lnTo>
                  <a:lnTo>
                    <a:pt x="264" y="450"/>
                  </a:lnTo>
                  <a:lnTo>
                    <a:pt x="261" y="465"/>
                  </a:lnTo>
                  <a:lnTo>
                    <a:pt x="264" y="479"/>
                  </a:lnTo>
                  <a:lnTo>
                    <a:pt x="260" y="498"/>
                  </a:lnTo>
                  <a:lnTo>
                    <a:pt x="256" y="501"/>
                  </a:lnTo>
                  <a:lnTo>
                    <a:pt x="243" y="501"/>
                  </a:lnTo>
                  <a:lnTo>
                    <a:pt x="237" y="510"/>
                  </a:lnTo>
                  <a:lnTo>
                    <a:pt x="234" y="525"/>
                  </a:lnTo>
                  <a:lnTo>
                    <a:pt x="227" y="531"/>
                  </a:lnTo>
                  <a:lnTo>
                    <a:pt x="222" y="532"/>
                  </a:lnTo>
                  <a:lnTo>
                    <a:pt x="214" y="525"/>
                  </a:lnTo>
                  <a:lnTo>
                    <a:pt x="210" y="527"/>
                  </a:lnTo>
                  <a:lnTo>
                    <a:pt x="210" y="547"/>
                  </a:lnTo>
                  <a:lnTo>
                    <a:pt x="207" y="557"/>
                  </a:lnTo>
                  <a:lnTo>
                    <a:pt x="203" y="556"/>
                  </a:lnTo>
                  <a:lnTo>
                    <a:pt x="192" y="544"/>
                  </a:lnTo>
                  <a:lnTo>
                    <a:pt x="185" y="545"/>
                  </a:lnTo>
                  <a:lnTo>
                    <a:pt x="171" y="557"/>
                  </a:lnTo>
                  <a:lnTo>
                    <a:pt x="162" y="576"/>
                  </a:lnTo>
                  <a:lnTo>
                    <a:pt x="163" y="598"/>
                  </a:lnTo>
                  <a:lnTo>
                    <a:pt x="146" y="650"/>
                  </a:lnTo>
                  <a:lnTo>
                    <a:pt x="124" y="682"/>
                  </a:lnTo>
                  <a:lnTo>
                    <a:pt x="112" y="673"/>
                  </a:lnTo>
                  <a:lnTo>
                    <a:pt x="109" y="661"/>
                  </a:lnTo>
                  <a:lnTo>
                    <a:pt x="86" y="643"/>
                  </a:lnTo>
                  <a:lnTo>
                    <a:pt x="45" y="509"/>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44" name="Louisiana" title="Louisiana"/>
            <p:cNvSpPr>
              <a:spLocks/>
            </p:cNvSpPr>
            <p:nvPr/>
          </p:nvSpPr>
          <p:spPr bwMode="auto">
            <a:xfrm>
              <a:off x="6872516" y="4239338"/>
              <a:ext cx="625475" cy="547688"/>
            </a:xfrm>
            <a:custGeom>
              <a:avLst/>
              <a:gdLst>
                <a:gd name="T0" fmla="*/ 585 w 656"/>
                <a:gd name="T1" fmla="*/ 396 h 575"/>
                <a:gd name="T2" fmla="*/ 484 w 656"/>
                <a:gd name="T3" fmla="*/ 390 h 575"/>
                <a:gd name="T4" fmla="*/ 499 w 656"/>
                <a:gd name="T5" fmla="*/ 431 h 575"/>
                <a:gd name="T6" fmla="*/ 539 w 656"/>
                <a:gd name="T7" fmla="*/ 413 h 575"/>
                <a:gd name="T8" fmla="*/ 554 w 656"/>
                <a:gd name="T9" fmla="*/ 412 h 575"/>
                <a:gd name="T10" fmla="*/ 572 w 656"/>
                <a:gd name="T11" fmla="*/ 439 h 575"/>
                <a:gd name="T12" fmla="*/ 611 w 656"/>
                <a:gd name="T13" fmla="*/ 412 h 575"/>
                <a:gd name="T14" fmla="*/ 622 w 656"/>
                <a:gd name="T15" fmla="*/ 418 h 575"/>
                <a:gd name="T16" fmla="*/ 593 w 656"/>
                <a:gd name="T17" fmla="*/ 473 h 575"/>
                <a:gd name="T18" fmla="*/ 584 w 656"/>
                <a:gd name="T19" fmla="*/ 499 h 575"/>
                <a:gd name="T20" fmla="*/ 644 w 656"/>
                <a:gd name="T21" fmla="*/ 536 h 575"/>
                <a:gd name="T22" fmla="*/ 653 w 656"/>
                <a:gd name="T23" fmla="*/ 561 h 575"/>
                <a:gd name="T24" fmla="*/ 600 w 656"/>
                <a:gd name="T25" fmla="*/ 544 h 575"/>
                <a:gd name="T26" fmla="*/ 553 w 656"/>
                <a:gd name="T27" fmla="*/ 518 h 575"/>
                <a:gd name="T28" fmla="*/ 537 w 656"/>
                <a:gd name="T29" fmla="*/ 523 h 575"/>
                <a:gd name="T30" fmla="*/ 537 w 656"/>
                <a:gd name="T31" fmla="*/ 539 h 575"/>
                <a:gd name="T32" fmla="*/ 486 w 656"/>
                <a:gd name="T33" fmla="*/ 557 h 575"/>
                <a:gd name="T34" fmla="*/ 461 w 656"/>
                <a:gd name="T35" fmla="*/ 557 h 575"/>
                <a:gd name="T36" fmla="*/ 422 w 656"/>
                <a:gd name="T37" fmla="*/ 563 h 575"/>
                <a:gd name="T38" fmla="*/ 388 w 656"/>
                <a:gd name="T39" fmla="*/ 557 h 575"/>
                <a:gd name="T40" fmla="*/ 344 w 656"/>
                <a:gd name="T41" fmla="*/ 516 h 575"/>
                <a:gd name="T42" fmla="*/ 289 w 656"/>
                <a:gd name="T43" fmla="*/ 484 h 575"/>
                <a:gd name="T44" fmla="*/ 260 w 656"/>
                <a:gd name="T45" fmla="*/ 492 h 575"/>
                <a:gd name="T46" fmla="*/ 247 w 656"/>
                <a:gd name="T47" fmla="*/ 520 h 575"/>
                <a:gd name="T48" fmla="*/ 40 w 656"/>
                <a:gd name="T49" fmla="*/ 507 h 575"/>
                <a:gd name="T50" fmla="*/ 40 w 656"/>
                <a:gd name="T51" fmla="*/ 481 h 575"/>
                <a:gd name="T52" fmla="*/ 55 w 656"/>
                <a:gd name="T53" fmla="*/ 454 h 575"/>
                <a:gd name="T54" fmla="*/ 55 w 656"/>
                <a:gd name="T55" fmla="*/ 421 h 575"/>
                <a:gd name="T56" fmla="*/ 56 w 656"/>
                <a:gd name="T57" fmla="*/ 396 h 575"/>
                <a:gd name="T58" fmla="*/ 71 w 656"/>
                <a:gd name="T59" fmla="*/ 341 h 575"/>
                <a:gd name="T60" fmla="*/ 75 w 656"/>
                <a:gd name="T61" fmla="*/ 323 h 575"/>
                <a:gd name="T62" fmla="*/ 77 w 656"/>
                <a:gd name="T63" fmla="*/ 309 h 575"/>
                <a:gd name="T64" fmla="*/ 73 w 656"/>
                <a:gd name="T65" fmla="*/ 287 h 575"/>
                <a:gd name="T66" fmla="*/ 69 w 656"/>
                <a:gd name="T67" fmla="*/ 285 h 575"/>
                <a:gd name="T68" fmla="*/ 54 w 656"/>
                <a:gd name="T69" fmla="*/ 267 h 575"/>
                <a:gd name="T70" fmla="*/ 45 w 656"/>
                <a:gd name="T71" fmla="*/ 244 h 575"/>
                <a:gd name="T72" fmla="*/ 33 w 656"/>
                <a:gd name="T73" fmla="*/ 227 h 575"/>
                <a:gd name="T74" fmla="*/ 31 w 656"/>
                <a:gd name="T75" fmla="*/ 198 h 575"/>
                <a:gd name="T76" fmla="*/ 0 w 656"/>
                <a:gd name="T77" fmla="*/ 18 h 575"/>
                <a:gd name="T78" fmla="*/ 358 w 656"/>
                <a:gd name="T79" fmla="*/ 6 h 575"/>
                <a:gd name="T80" fmla="*/ 361 w 656"/>
                <a:gd name="T81" fmla="*/ 37 h 575"/>
                <a:gd name="T82" fmla="*/ 361 w 656"/>
                <a:gd name="T83" fmla="*/ 54 h 575"/>
                <a:gd name="T84" fmla="*/ 371 w 656"/>
                <a:gd name="T85" fmla="*/ 81 h 575"/>
                <a:gd name="T86" fmla="*/ 383 w 656"/>
                <a:gd name="T87" fmla="*/ 129 h 575"/>
                <a:gd name="T88" fmla="*/ 377 w 656"/>
                <a:gd name="T89" fmla="*/ 148 h 575"/>
                <a:gd name="T90" fmla="*/ 338 w 656"/>
                <a:gd name="T91" fmla="*/ 215 h 575"/>
                <a:gd name="T92" fmla="*/ 331 w 656"/>
                <a:gd name="T93" fmla="*/ 242 h 575"/>
                <a:gd name="T94" fmla="*/ 313 w 656"/>
                <a:gd name="T95" fmla="*/ 264 h 575"/>
                <a:gd name="T96" fmla="*/ 314 w 656"/>
                <a:gd name="T97" fmla="*/ 304 h 575"/>
                <a:gd name="T98" fmla="*/ 559 w 656"/>
                <a:gd name="T99" fmla="*/ 287 h 575"/>
                <a:gd name="T100" fmla="*/ 555 w 656"/>
                <a:gd name="T101" fmla="*/ 352 h 575"/>
                <a:gd name="T102" fmla="*/ 585 w 656"/>
                <a:gd name="T103" fmla="*/ 3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6" h="575">
                  <a:moveTo>
                    <a:pt x="585" y="396"/>
                  </a:moveTo>
                  <a:lnTo>
                    <a:pt x="585" y="396"/>
                  </a:lnTo>
                  <a:lnTo>
                    <a:pt x="513" y="378"/>
                  </a:lnTo>
                  <a:lnTo>
                    <a:pt x="484" y="390"/>
                  </a:lnTo>
                  <a:lnTo>
                    <a:pt x="478" y="416"/>
                  </a:lnTo>
                  <a:lnTo>
                    <a:pt x="499" y="431"/>
                  </a:lnTo>
                  <a:lnTo>
                    <a:pt x="522" y="428"/>
                  </a:lnTo>
                  <a:lnTo>
                    <a:pt x="539" y="413"/>
                  </a:lnTo>
                  <a:lnTo>
                    <a:pt x="549" y="411"/>
                  </a:lnTo>
                  <a:lnTo>
                    <a:pt x="554" y="412"/>
                  </a:lnTo>
                  <a:lnTo>
                    <a:pt x="562" y="438"/>
                  </a:lnTo>
                  <a:lnTo>
                    <a:pt x="572" y="439"/>
                  </a:lnTo>
                  <a:lnTo>
                    <a:pt x="585" y="426"/>
                  </a:lnTo>
                  <a:lnTo>
                    <a:pt x="611" y="412"/>
                  </a:lnTo>
                  <a:lnTo>
                    <a:pt x="616" y="413"/>
                  </a:lnTo>
                  <a:lnTo>
                    <a:pt x="622" y="418"/>
                  </a:lnTo>
                  <a:lnTo>
                    <a:pt x="619" y="452"/>
                  </a:lnTo>
                  <a:lnTo>
                    <a:pt x="593" y="473"/>
                  </a:lnTo>
                  <a:lnTo>
                    <a:pt x="584" y="492"/>
                  </a:lnTo>
                  <a:lnTo>
                    <a:pt x="584" y="499"/>
                  </a:lnTo>
                  <a:lnTo>
                    <a:pt x="603" y="520"/>
                  </a:lnTo>
                  <a:lnTo>
                    <a:pt x="644" y="536"/>
                  </a:lnTo>
                  <a:lnTo>
                    <a:pt x="656" y="550"/>
                  </a:lnTo>
                  <a:lnTo>
                    <a:pt x="653" y="561"/>
                  </a:lnTo>
                  <a:lnTo>
                    <a:pt x="627" y="575"/>
                  </a:lnTo>
                  <a:lnTo>
                    <a:pt x="600" y="544"/>
                  </a:lnTo>
                  <a:lnTo>
                    <a:pt x="571" y="533"/>
                  </a:lnTo>
                  <a:lnTo>
                    <a:pt x="553" y="518"/>
                  </a:lnTo>
                  <a:lnTo>
                    <a:pt x="541" y="519"/>
                  </a:lnTo>
                  <a:lnTo>
                    <a:pt x="537" y="523"/>
                  </a:lnTo>
                  <a:lnTo>
                    <a:pt x="539" y="532"/>
                  </a:lnTo>
                  <a:lnTo>
                    <a:pt x="537" y="539"/>
                  </a:lnTo>
                  <a:lnTo>
                    <a:pt x="522" y="560"/>
                  </a:lnTo>
                  <a:lnTo>
                    <a:pt x="486" y="557"/>
                  </a:lnTo>
                  <a:lnTo>
                    <a:pt x="474" y="564"/>
                  </a:lnTo>
                  <a:lnTo>
                    <a:pt x="461" y="557"/>
                  </a:lnTo>
                  <a:lnTo>
                    <a:pt x="442" y="568"/>
                  </a:lnTo>
                  <a:lnTo>
                    <a:pt x="422" y="563"/>
                  </a:lnTo>
                  <a:lnTo>
                    <a:pt x="415" y="556"/>
                  </a:lnTo>
                  <a:lnTo>
                    <a:pt x="388" y="557"/>
                  </a:lnTo>
                  <a:lnTo>
                    <a:pt x="359" y="519"/>
                  </a:lnTo>
                  <a:lnTo>
                    <a:pt x="344" y="516"/>
                  </a:lnTo>
                  <a:lnTo>
                    <a:pt x="327" y="500"/>
                  </a:lnTo>
                  <a:lnTo>
                    <a:pt x="289" y="484"/>
                  </a:lnTo>
                  <a:lnTo>
                    <a:pt x="266" y="484"/>
                  </a:lnTo>
                  <a:lnTo>
                    <a:pt x="260" y="492"/>
                  </a:lnTo>
                  <a:lnTo>
                    <a:pt x="261" y="505"/>
                  </a:lnTo>
                  <a:lnTo>
                    <a:pt x="247" y="520"/>
                  </a:lnTo>
                  <a:lnTo>
                    <a:pt x="112" y="494"/>
                  </a:lnTo>
                  <a:lnTo>
                    <a:pt x="40" y="507"/>
                  </a:lnTo>
                  <a:lnTo>
                    <a:pt x="28" y="493"/>
                  </a:lnTo>
                  <a:lnTo>
                    <a:pt x="40" y="481"/>
                  </a:lnTo>
                  <a:lnTo>
                    <a:pt x="46" y="464"/>
                  </a:lnTo>
                  <a:lnTo>
                    <a:pt x="55" y="454"/>
                  </a:lnTo>
                  <a:lnTo>
                    <a:pt x="58" y="442"/>
                  </a:lnTo>
                  <a:lnTo>
                    <a:pt x="55" y="421"/>
                  </a:lnTo>
                  <a:lnTo>
                    <a:pt x="49" y="412"/>
                  </a:lnTo>
                  <a:lnTo>
                    <a:pt x="56" y="396"/>
                  </a:lnTo>
                  <a:lnTo>
                    <a:pt x="51" y="382"/>
                  </a:lnTo>
                  <a:lnTo>
                    <a:pt x="71" y="341"/>
                  </a:lnTo>
                  <a:lnTo>
                    <a:pt x="70" y="330"/>
                  </a:lnTo>
                  <a:lnTo>
                    <a:pt x="75" y="323"/>
                  </a:lnTo>
                  <a:lnTo>
                    <a:pt x="69" y="314"/>
                  </a:lnTo>
                  <a:lnTo>
                    <a:pt x="77" y="309"/>
                  </a:lnTo>
                  <a:lnTo>
                    <a:pt x="71" y="300"/>
                  </a:lnTo>
                  <a:lnTo>
                    <a:pt x="73" y="287"/>
                  </a:lnTo>
                  <a:lnTo>
                    <a:pt x="69" y="286"/>
                  </a:lnTo>
                  <a:lnTo>
                    <a:pt x="69" y="285"/>
                  </a:lnTo>
                  <a:lnTo>
                    <a:pt x="65" y="285"/>
                  </a:lnTo>
                  <a:lnTo>
                    <a:pt x="54" y="267"/>
                  </a:lnTo>
                  <a:lnTo>
                    <a:pt x="58" y="259"/>
                  </a:lnTo>
                  <a:lnTo>
                    <a:pt x="45" y="244"/>
                  </a:lnTo>
                  <a:lnTo>
                    <a:pt x="48" y="238"/>
                  </a:lnTo>
                  <a:lnTo>
                    <a:pt x="33" y="227"/>
                  </a:lnTo>
                  <a:lnTo>
                    <a:pt x="35" y="210"/>
                  </a:lnTo>
                  <a:lnTo>
                    <a:pt x="31" y="198"/>
                  </a:lnTo>
                  <a:lnTo>
                    <a:pt x="5" y="168"/>
                  </a:lnTo>
                  <a:lnTo>
                    <a:pt x="0" y="18"/>
                  </a:lnTo>
                  <a:lnTo>
                    <a:pt x="360" y="0"/>
                  </a:lnTo>
                  <a:lnTo>
                    <a:pt x="358" y="6"/>
                  </a:lnTo>
                  <a:lnTo>
                    <a:pt x="370" y="12"/>
                  </a:lnTo>
                  <a:lnTo>
                    <a:pt x="361" y="37"/>
                  </a:lnTo>
                  <a:lnTo>
                    <a:pt x="372" y="46"/>
                  </a:lnTo>
                  <a:lnTo>
                    <a:pt x="361" y="54"/>
                  </a:lnTo>
                  <a:lnTo>
                    <a:pt x="371" y="67"/>
                  </a:lnTo>
                  <a:lnTo>
                    <a:pt x="371" y="81"/>
                  </a:lnTo>
                  <a:lnTo>
                    <a:pt x="397" y="100"/>
                  </a:lnTo>
                  <a:lnTo>
                    <a:pt x="383" y="129"/>
                  </a:lnTo>
                  <a:lnTo>
                    <a:pt x="374" y="130"/>
                  </a:lnTo>
                  <a:lnTo>
                    <a:pt x="377" y="148"/>
                  </a:lnTo>
                  <a:lnTo>
                    <a:pt x="345" y="178"/>
                  </a:lnTo>
                  <a:lnTo>
                    <a:pt x="338" y="215"/>
                  </a:lnTo>
                  <a:lnTo>
                    <a:pt x="326" y="226"/>
                  </a:lnTo>
                  <a:lnTo>
                    <a:pt x="331" y="242"/>
                  </a:lnTo>
                  <a:lnTo>
                    <a:pt x="328" y="258"/>
                  </a:lnTo>
                  <a:lnTo>
                    <a:pt x="313" y="264"/>
                  </a:lnTo>
                  <a:lnTo>
                    <a:pt x="324" y="292"/>
                  </a:lnTo>
                  <a:lnTo>
                    <a:pt x="314" y="304"/>
                  </a:lnTo>
                  <a:lnTo>
                    <a:pt x="314" y="303"/>
                  </a:lnTo>
                  <a:lnTo>
                    <a:pt x="559" y="287"/>
                  </a:lnTo>
                  <a:lnTo>
                    <a:pt x="548" y="336"/>
                  </a:lnTo>
                  <a:lnTo>
                    <a:pt x="555" y="352"/>
                  </a:lnTo>
                  <a:lnTo>
                    <a:pt x="572" y="366"/>
                  </a:lnTo>
                  <a:lnTo>
                    <a:pt x="585" y="39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45" name="Kentucky" title="Kentucky"/>
            <p:cNvSpPr>
              <a:spLocks/>
            </p:cNvSpPr>
            <p:nvPr/>
          </p:nvSpPr>
          <p:spPr bwMode="auto">
            <a:xfrm>
              <a:off x="7377341" y="3297951"/>
              <a:ext cx="819150" cy="430213"/>
            </a:xfrm>
            <a:custGeom>
              <a:avLst/>
              <a:gdLst>
                <a:gd name="T0" fmla="*/ 507 w 860"/>
                <a:gd name="T1" fmla="*/ 372 h 451"/>
                <a:gd name="T2" fmla="*/ 742 w 860"/>
                <a:gd name="T3" fmla="*/ 330 h 451"/>
                <a:gd name="T4" fmla="*/ 770 w 860"/>
                <a:gd name="T5" fmla="*/ 302 h 451"/>
                <a:gd name="T6" fmla="*/ 785 w 860"/>
                <a:gd name="T7" fmla="*/ 278 h 451"/>
                <a:gd name="T8" fmla="*/ 860 w 860"/>
                <a:gd name="T9" fmla="*/ 191 h 451"/>
                <a:gd name="T10" fmla="*/ 840 w 860"/>
                <a:gd name="T11" fmla="*/ 191 h 451"/>
                <a:gd name="T12" fmla="*/ 819 w 860"/>
                <a:gd name="T13" fmla="*/ 177 h 451"/>
                <a:gd name="T14" fmla="*/ 791 w 860"/>
                <a:gd name="T15" fmla="*/ 143 h 451"/>
                <a:gd name="T16" fmla="*/ 768 w 860"/>
                <a:gd name="T17" fmla="*/ 112 h 451"/>
                <a:gd name="T18" fmla="*/ 769 w 860"/>
                <a:gd name="T19" fmla="*/ 73 h 451"/>
                <a:gd name="T20" fmla="*/ 736 w 860"/>
                <a:gd name="T21" fmla="*/ 53 h 451"/>
                <a:gd name="T22" fmla="*/ 711 w 860"/>
                <a:gd name="T23" fmla="*/ 36 h 451"/>
                <a:gd name="T24" fmla="*/ 683 w 860"/>
                <a:gd name="T25" fmla="*/ 59 h 451"/>
                <a:gd name="T26" fmla="*/ 645 w 860"/>
                <a:gd name="T27" fmla="*/ 51 h 451"/>
                <a:gd name="T28" fmla="*/ 631 w 860"/>
                <a:gd name="T29" fmla="*/ 58 h 451"/>
                <a:gd name="T30" fmla="*/ 574 w 860"/>
                <a:gd name="T31" fmla="*/ 40 h 451"/>
                <a:gd name="T32" fmla="*/ 541 w 860"/>
                <a:gd name="T33" fmla="*/ 1 h 451"/>
                <a:gd name="T34" fmla="*/ 508 w 860"/>
                <a:gd name="T35" fmla="*/ 0 h 451"/>
                <a:gd name="T36" fmla="*/ 501 w 860"/>
                <a:gd name="T37" fmla="*/ 26 h 451"/>
                <a:gd name="T38" fmla="*/ 507 w 860"/>
                <a:gd name="T39" fmla="*/ 39 h 451"/>
                <a:gd name="T40" fmla="*/ 486 w 860"/>
                <a:gd name="T41" fmla="*/ 57 h 451"/>
                <a:gd name="T42" fmla="*/ 453 w 860"/>
                <a:gd name="T43" fmla="*/ 67 h 451"/>
                <a:gd name="T44" fmla="*/ 441 w 860"/>
                <a:gd name="T45" fmla="*/ 99 h 451"/>
                <a:gd name="T46" fmla="*/ 415 w 860"/>
                <a:gd name="T47" fmla="*/ 139 h 451"/>
                <a:gd name="T48" fmla="*/ 391 w 860"/>
                <a:gd name="T49" fmla="*/ 159 h 451"/>
                <a:gd name="T50" fmla="*/ 378 w 860"/>
                <a:gd name="T51" fmla="*/ 193 h 451"/>
                <a:gd name="T52" fmla="*/ 348 w 860"/>
                <a:gd name="T53" fmla="*/ 170 h 451"/>
                <a:gd name="T54" fmla="*/ 342 w 860"/>
                <a:gd name="T55" fmla="*/ 172 h 451"/>
                <a:gd name="T56" fmla="*/ 331 w 860"/>
                <a:gd name="T57" fmla="*/ 183 h 451"/>
                <a:gd name="T58" fmla="*/ 324 w 860"/>
                <a:gd name="T59" fmla="*/ 204 h 451"/>
                <a:gd name="T60" fmla="*/ 312 w 860"/>
                <a:gd name="T61" fmla="*/ 219 h 451"/>
                <a:gd name="T62" fmla="*/ 298 w 860"/>
                <a:gd name="T63" fmla="*/ 213 h 451"/>
                <a:gd name="T64" fmla="*/ 266 w 860"/>
                <a:gd name="T65" fmla="*/ 214 h 451"/>
                <a:gd name="T66" fmla="*/ 221 w 860"/>
                <a:gd name="T67" fmla="*/ 214 h 451"/>
                <a:gd name="T68" fmla="*/ 199 w 860"/>
                <a:gd name="T69" fmla="*/ 211 h 451"/>
                <a:gd name="T70" fmla="*/ 194 w 860"/>
                <a:gd name="T71" fmla="*/ 234 h 451"/>
                <a:gd name="T72" fmla="*/ 176 w 860"/>
                <a:gd name="T73" fmla="*/ 229 h 451"/>
                <a:gd name="T74" fmla="*/ 160 w 860"/>
                <a:gd name="T75" fmla="*/ 226 h 451"/>
                <a:gd name="T76" fmla="*/ 159 w 860"/>
                <a:gd name="T77" fmla="*/ 245 h 451"/>
                <a:gd name="T78" fmla="*/ 138 w 860"/>
                <a:gd name="T79" fmla="*/ 264 h 451"/>
                <a:gd name="T80" fmla="*/ 103 w 860"/>
                <a:gd name="T81" fmla="*/ 308 h 451"/>
                <a:gd name="T82" fmla="*/ 113 w 860"/>
                <a:gd name="T83" fmla="*/ 344 h 451"/>
                <a:gd name="T84" fmla="*/ 46 w 860"/>
                <a:gd name="T85" fmla="*/ 339 h 451"/>
                <a:gd name="T86" fmla="*/ 34 w 860"/>
                <a:gd name="T87" fmla="*/ 378 h 451"/>
                <a:gd name="T88" fmla="*/ 24 w 860"/>
                <a:gd name="T89" fmla="*/ 439 h 451"/>
                <a:gd name="T90" fmla="*/ 0 w 860"/>
                <a:gd name="T91" fmla="*/ 451 h 451"/>
                <a:gd name="T92" fmla="*/ 161 w 860"/>
                <a:gd name="T93" fmla="*/ 409 h 451"/>
                <a:gd name="T94" fmla="*/ 189 w 860"/>
                <a:gd name="T95" fmla="*/ 413 h 451"/>
                <a:gd name="T96" fmla="*/ 344 w 860"/>
                <a:gd name="T97" fmla="*/ 39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0" h="451">
                  <a:moveTo>
                    <a:pt x="507" y="372"/>
                  </a:moveTo>
                  <a:lnTo>
                    <a:pt x="507" y="372"/>
                  </a:lnTo>
                  <a:lnTo>
                    <a:pt x="679" y="349"/>
                  </a:lnTo>
                  <a:lnTo>
                    <a:pt x="742" y="330"/>
                  </a:lnTo>
                  <a:lnTo>
                    <a:pt x="748" y="313"/>
                  </a:lnTo>
                  <a:lnTo>
                    <a:pt x="770" y="302"/>
                  </a:lnTo>
                  <a:lnTo>
                    <a:pt x="770" y="289"/>
                  </a:lnTo>
                  <a:lnTo>
                    <a:pt x="785" y="278"/>
                  </a:lnTo>
                  <a:lnTo>
                    <a:pt x="784" y="266"/>
                  </a:lnTo>
                  <a:lnTo>
                    <a:pt x="860" y="191"/>
                  </a:lnTo>
                  <a:lnTo>
                    <a:pt x="860" y="192"/>
                  </a:lnTo>
                  <a:lnTo>
                    <a:pt x="840" y="191"/>
                  </a:lnTo>
                  <a:lnTo>
                    <a:pt x="833" y="182"/>
                  </a:lnTo>
                  <a:lnTo>
                    <a:pt x="819" y="177"/>
                  </a:lnTo>
                  <a:lnTo>
                    <a:pt x="814" y="164"/>
                  </a:lnTo>
                  <a:lnTo>
                    <a:pt x="791" y="143"/>
                  </a:lnTo>
                  <a:lnTo>
                    <a:pt x="792" y="135"/>
                  </a:lnTo>
                  <a:lnTo>
                    <a:pt x="768" y="112"/>
                  </a:lnTo>
                  <a:lnTo>
                    <a:pt x="774" y="98"/>
                  </a:lnTo>
                  <a:lnTo>
                    <a:pt x="769" y="73"/>
                  </a:lnTo>
                  <a:lnTo>
                    <a:pt x="752" y="57"/>
                  </a:lnTo>
                  <a:lnTo>
                    <a:pt x="736" y="53"/>
                  </a:lnTo>
                  <a:lnTo>
                    <a:pt x="725" y="29"/>
                  </a:lnTo>
                  <a:lnTo>
                    <a:pt x="711" y="36"/>
                  </a:lnTo>
                  <a:lnTo>
                    <a:pt x="700" y="53"/>
                  </a:lnTo>
                  <a:lnTo>
                    <a:pt x="683" y="59"/>
                  </a:lnTo>
                  <a:lnTo>
                    <a:pt x="656" y="46"/>
                  </a:lnTo>
                  <a:lnTo>
                    <a:pt x="645" y="51"/>
                  </a:lnTo>
                  <a:lnTo>
                    <a:pt x="642" y="59"/>
                  </a:lnTo>
                  <a:lnTo>
                    <a:pt x="631" y="58"/>
                  </a:lnTo>
                  <a:lnTo>
                    <a:pt x="613" y="43"/>
                  </a:lnTo>
                  <a:lnTo>
                    <a:pt x="574" y="40"/>
                  </a:lnTo>
                  <a:lnTo>
                    <a:pt x="560" y="13"/>
                  </a:lnTo>
                  <a:lnTo>
                    <a:pt x="541" y="1"/>
                  </a:lnTo>
                  <a:lnTo>
                    <a:pt x="523" y="9"/>
                  </a:lnTo>
                  <a:lnTo>
                    <a:pt x="508" y="0"/>
                  </a:lnTo>
                  <a:lnTo>
                    <a:pt x="492" y="15"/>
                  </a:lnTo>
                  <a:lnTo>
                    <a:pt x="501" y="26"/>
                  </a:lnTo>
                  <a:lnTo>
                    <a:pt x="497" y="37"/>
                  </a:lnTo>
                  <a:lnTo>
                    <a:pt x="507" y="39"/>
                  </a:lnTo>
                  <a:lnTo>
                    <a:pt x="506" y="54"/>
                  </a:lnTo>
                  <a:lnTo>
                    <a:pt x="486" y="57"/>
                  </a:lnTo>
                  <a:lnTo>
                    <a:pt x="465" y="74"/>
                  </a:lnTo>
                  <a:lnTo>
                    <a:pt x="453" y="67"/>
                  </a:lnTo>
                  <a:lnTo>
                    <a:pt x="435" y="72"/>
                  </a:lnTo>
                  <a:lnTo>
                    <a:pt x="441" y="99"/>
                  </a:lnTo>
                  <a:lnTo>
                    <a:pt x="421" y="116"/>
                  </a:lnTo>
                  <a:lnTo>
                    <a:pt x="415" y="139"/>
                  </a:lnTo>
                  <a:lnTo>
                    <a:pt x="398" y="144"/>
                  </a:lnTo>
                  <a:lnTo>
                    <a:pt x="391" y="159"/>
                  </a:lnTo>
                  <a:lnTo>
                    <a:pt x="392" y="180"/>
                  </a:lnTo>
                  <a:lnTo>
                    <a:pt x="378" y="193"/>
                  </a:lnTo>
                  <a:lnTo>
                    <a:pt x="350" y="182"/>
                  </a:lnTo>
                  <a:lnTo>
                    <a:pt x="348" y="170"/>
                  </a:lnTo>
                  <a:lnTo>
                    <a:pt x="337" y="163"/>
                  </a:lnTo>
                  <a:lnTo>
                    <a:pt x="342" y="172"/>
                  </a:lnTo>
                  <a:lnTo>
                    <a:pt x="327" y="174"/>
                  </a:lnTo>
                  <a:lnTo>
                    <a:pt x="331" y="183"/>
                  </a:lnTo>
                  <a:lnTo>
                    <a:pt x="322" y="189"/>
                  </a:lnTo>
                  <a:lnTo>
                    <a:pt x="324" y="204"/>
                  </a:lnTo>
                  <a:lnTo>
                    <a:pt x="316" y="208"/>
                  </a:lnTo>
                  <a:lnTo>
                    <a:pt x="312" y="219"/>
                  </a:lnTo>
                  <a:lnTo>
                    <a:pt x="309" y="210"/>
                  </a:lnTo>
                  <a:lnTo>
                    <a:pt x="298" y="213"/>
                  </a:lnTo>
                  <a:lnTo>
                    <a:pt x="287" y="200"/>
                  </a:lnTo>
                  <a:lnTo>
                    <a:pt x="266" y="214"/>
                  </a:lnTo>
                  <a:lnTo>
                    <a:pt x="257" y="234"/>
                  </a:lnTo>
                  <a:lnTo>
                    <a:pt x="221" y="214"/>
                  </a:lnTo>
                  <a:lnTo>
                    <a:pt x="203" y="220"/>
                  </a:lnTo>
                  <a:lnTo>
                    <a:pt x="199" y="211"/>
                  </a:lnTo>
                  <a:lnTo>
                    <a:pt x="201" y="229"/>
                  </a:lnTo>
                  <a:lnTo>
                    <a:pt x="194" y="234"/>
                  </a:lnTo>
                  <a:lnTo>
                    <a:pt x="189" y="223"/>
                  </a:lnTo>
                  <a:lnTo>
                    <a:pt x="176" y="229"/>
                  </a:lnTo>
                  <a:lnTo>
                    <a:pt x="165" y="222"/>
                  </a:lnTo>
                  <a:lnTo>
                    <a:pt x="160" y="226"/>
                  </a:lnTo>
                  <a:lnTo>
                    <a:pt x="165" y="238"/>
                  </a:lnTo>
                  <a:lnTo>
                    <a:pt x="159" y="245"/>
                  </a:lnTo>
                  <a:lnTo>
                    <a:pt x="148" y="241"/>
                  </a:lnTo>
                  <a:lnTo>
                    <a:pt x="138" y="264"/>
                  </a:lnTo>
                  <a:lnTo>
                    <a:pt x="149" y="290"/>
                  </a:lnTo>
                  <a:lnTo>
                    <a:pt x="103" y="308"/>
                  </a:lnTo>
                  <a:lnTo>
                    <a:pt x="101" y="325"/>
                  </a:lnTo>
                  <a:lnTo>
                    <a:pt x="113" y="344"/>
                  </a:lnTo>
                  <a:lnTo>
                    <a:pt x="102" y="358"/>
                  </a:lnTo>
                  <a:lnTo>
                    <a:pt x="46" y="339"/>
                  </a:lnTo>
                  <a:lnTo>
                    <a:pt x="26" y="363"/>
                  </a:lnTo>
                  <a:lnTo>
                    <a:pt x="34" y="378"/>
                  </a:lnTo>
                  <a:lnTo>
                    <a:pt x="35" y="407"/>
                  </a:lnTo>
                  <a:lnTo>
                    <a:pt x="24" y="439"/>
                  </a:lnTo>
                  <a:lnTo>
                    <a:pt x="8" y="432"/>
                  </a:lnTo>
                  <a:lnTo>
                    <a:pt x="0" y="451"/>
                  </a:lnTo>
                  <a:lnTo>
                    <a:pt x="167" y="437"/>
                  </a:lnTo>
                  <a:lnTo>
                    <a:pt x="161" y="409"/>
                  </a:lnTo>
                  <a:lnTo>
                    <a:pt x="187" y="408"/>
                  </a:lnTo>
                  <a:lnTo>
                    <a:pt x="189" y="413"/>
                  </a:lnTo>
                  <a:lnTo>
                    <a:pt x="339" y="398"/>
                  </a:lnTo>
                  <a:lnTo>
                    <a:pt x="344" y="392"/>
                  </a:lnTo>
                  <a:lnTo>
                    <a:pt x="507" y="372"/>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46" name="Kansas" title="Kansas City"/>
            <p:cNvSpPr>
              <a:spLocks/>
            </p:cNvSpPr>
            <p:nvPr/>
          </p:nvSpPr>
          <p:spPr bwMode="auto">
            <a:xfrm>
              <a:off x="5954941" y="3242388"/>
              <a:ext cx="835025" cy="442913"/>
            </a:xfrm>
            <a:custGeom>
              <a:avLst/>
              <a:gdLst>
                <a:gd name="T0" fmla="*/ 751 w 876"/>
                <a:gd name="T1" fmla="*/ 14 h 465"/>
                <a:gd name="T2" fmla="*/ 751 w 876"/>
                <a:gd name="T3" fmla="*/ 14 h 465"/>
                <a:gd name="T4" fmla="*/ 24 w 876"/>
                <a:gd name="T5" fmla="*/ 0 h 465"/>
                <a:gd name="T6" fmla="*/ 0 w 876"/>
                <a:gd name="T7" fmla="*/ 453 h 465"/>
                <a:gd name="T8" fmla="*/ 876 w 876"/>
                <a:gd name="T9" fmla="*/ 465 h 465"/>
                <a:gd name="T10" fmla="*/ 868 w 876"/>
                <a:gd name="T11" fmla="*/ 143 h 465"/>
                <a:gd name="T12" fmla="*/ 842 w 876"/>
                <a:gd name="T13" fmla="*/ 135 h 465"/>
                <a:gd name="T14" fmla="*/ 834 w 876"/>
                <a:gd name="T15" fmla="*/ 110 h 465"/>
                <a:gd name="T16" fmla="*/ 809 w 876"/>
                <a:gd name="T17" fmla="*/ 86 h 465"/>
                <a:gd name="T18" fmla="*/ 825 w 876"/>
                <a:gd name="T19" fmla="*/ 57 h 465"/>
                <a:gd name="T20" fmla="*/ 836 w 876"/>
                <a:gd name="T21" fmla="*/ 56 h 465"/>
                <a:gd name="T22" fmla="*/ 827 w 876"/>
                <a:gd name="T23" fmla="*/ 33 h 465"/>
                <a:gd name="T24" fmla="*/ 809 w 876"/>
                <a:gd name="T25" fmla="*/ 39 h 465"/>
                <a:gd name="T26" fmla="*/ 773 w 876"/>
                <a:gd name="T27" fmla="*/ 14 h 465"/>
                <a:gd name="T28" fmla="*/ 751 w 876"/>
                <a:gd name="T29" fmla="*/ 1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6" h="465">
                  <a:moveTo>
                    <a:pt x="751" y="14"/>
                  </a:moveTo>
                  <a:lnTo>
                    <a:pt x="751" y="14"/>
                  </a:lnTo>
                  <a:lnTo>
                    <a:pt x="24" y="0"/>
                  </a:lnTo>
                  <a:lnTo>
                    <a:pt x="0" y="453"/>
                  </a:lnTo>
                  <a:lnTo>
                    <a:pt x="876" y="465"/>
                  </a:lnTo>
                  <a:lnTo>
                    <a:pt x="868" y="143"/>
                  </a:lnTo>
                  <a:lnTo>
                    <a:pt x="842" y="135"/>
                  </a:lnTo>
                  <a:lnTo>
                    <a:pt x="834" y="110"/>
                  </a:lnTo>
                  <a:lnTo>
                    <a:pt x="809" y="86"/>
                  </a:lnTo>
                  <a:lnTo>
                    <a:pt x="825" y="57"/>
                  </a:lnTo>
                  <a:lnTo>
                    <a:pt x="836" y="56"/>
                  </a:lnTo>
                  <a:lnTo>
                    <a:pt x="827" y="33"/>
                  </a:lnTo>
                  <a:lnTo>
                    <a:pt x="809" y="39"/>
                  </a:lnTo>
                  <a:lnTo>
                    <a:pt x="773" y="14"/>
                  </a:lnTo>
                  <a:lnTo>
                    <a:pt x="751" y="14"/>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47" name="Iowa" title="Iowa"/>
            <p:cNvSpPr>
              <a:spLocks/>
            </p:cNvSpPr>
            <p:nvPr/>
          </p:nvSpPr>
          <p:spPr bwMode="auto">
            <a:xfrm>
              <a:off x="6558191" y="2742326"/>
              <a:ext cx="684213" cy="449263"/>
            </a:xfrm>
            <a:custGeom>
              <a:avLst/>
              <a:gdLst>
                <a:gd name="T0" fmla="*/ 55 w 717"/>
                <a:gd name="T1" fmla="*/ 18 h 470"/>
                <a:gd name="T2" fmla="*/ 610 w 717"/>
                <a:gd name="T3" fmla="*/ 113 h 470"/>
                <a:gd name="T4" fmla="*/ 658 w 717"/>
                <a:gd name="T5" fmla="*/ 138 h 470"/>
                <a:gd name="T6" fmla="*/ 681 w 717"/>
                <a:gd name="T7" fmla="*/ 166 h 470"/>
                <a:gd name="T8" fmla="*/ 713 w 717"/>
                <a:gd name="T9" fmla="*/ 199 h 470"/>
                <a:gd name="T10" fmla="*/ 713 w 717"/>
                <a:gd name="T11" fmla="*/ 244 h 470"/>
                <a:gd name="T12" fmla="*/ 698 w 717"/>
                <a:gd name="T13" fmla="*/ 280 h 470"/>
                <a:gd name="T14" fmla="*/ 624 w 717"/>
                <a:gd name="T15" fmla="*/ 312 h 470"/>
                <a:gd name="T16" fmla="*/ 635 w 717"/>
                <a:gd name="T17" fmla="*/ 356 h 470"/>
                <a:gd name="T18" fmla="*/ 623 w 717"/>
                <a:gd name="T19" fmla="*/ 397 h 470"/>
                <a:gd name="T20" fmla="*/ 590 w 717"/>
                <a:gd name="T21" fmla="*/ 439 h 470"/>
                <a:gd name="T22" fmla="*/ 585 w 717"/>
                <a:gd name="T23" fmla="*/ 470 h 470"/>
                <a:gd name="T24" fmla="*/ 100 w 717"/>
                <a:gd name="T25" fmla="*/ 452 h 470"/>
                <a:gd name="T26" fmla="*/ 88 w 717"/>
                <a:gd name="T27" fmla="*/ 433 h 470"/>
                <a:gd name="T28" fmla="*/ 88 w 717"/>
                <a:gd name="T29" fmla="*/ 385 h 470"/>
                <a:gd name="T30" fmla="*/ 81 w 717"/>
                <a:gd name="T31" fmla="*/ 362 h 470"/>
                <a:gd name="T32" fmla="*/ 78 w 717"/>
                <a:gd name="T33" fmla="*/ 342 h 470"/>
                <a:gd name="T34" fmla="*/ 73 w 717"/>
                <a:gd name="T35" fmla="*/ 321 h 470"/>
                <a:gd name="T36" fmla="*/ 63 w 717"/>
                <a:gd name="T37" fmla="*/ 312 h 470"/>
                <a:gd name="T38" fmla="*/ 65 w 717"/>
                <a:gd name="T39" fmla="*/ 273 h 470"/>
                <a:gd name="T40" fmla="*/ 56 w 717"/>
                <a:gd name="T41" fmla="*/ 246 h 470"/>
                <a:gd name="T42" fmla="*/ 43 w 717"/>
                <a:gd name="T43" fmla="*/ 227 h 470"/>
                <a:gd name="T44" fmla="*/ 35 w 717"/>
                <a:gd name="T45" fmla="*/ 201 h 470"/>
                <a:gd name="T46" fmla="*/ 27 w 717"/>
                <a:gd name="T47" fmla="*/ 168 h 470"/>
                <a:gd name="T48" fmla="*/ 18 w 717"/>
                <a:gd name="T49" fmla="*/ 159 h 470"/>
                <a:gd name="T50" fmla="*/ 14 w 717"/>
                <a:gd name="T51" fmla="*/ 146 h 470"/>
                <a:gd name="T52" fmla="*/ 16 w 717"/>
                <a:gd name="T53" fmla="*/ 94 h 470"/>
                <a:gd name="T54" fmla="*/ 21 w 717"/>
                <a:gd name="T55" fmla="*/ 75 h 470"/>
                <a:gd name="T56" fmla="*/ 7 w 717"/>
                <a:gd name="T57" fmla="*/ 59 h 470"/>
                <a:gd name="T58" fmla="*/ 6 w 717"/>
                <a:gd name="T59" fmla="*/ 51 h 470"/>
                <a:gd name="T60" fmla="*/ 12 w 717"/>
                <a:gd name="T61" fmla="*/ 38 h 470"/>
                <a:gd name="T62" fmla="*/ 4 w 717"/>
                <a:gd name="T63" fmla="*/ 1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7" h="470">
                  <a:moveTo>
                    <a:pt x="55" y="18"/>
                  </a:moveTo>
                  <a:lnTo>
                    <a:pt x="55" y="18"/>
                  </a:lnTo>
                  <a:lnTo>
                    <a:pt x="585" y="0"/>
                  </a:lnTo>
                  <a:lnTo>
                    <a:pt x="610" y="113"/>
                  </a:lnTo>
                  <a:lnTo>
                    <a:pt x="650" y="124"/>
                  </a:lnTo>
                  <a:lnTo>
                    <a:pt x="658" y="138"/>
                  </a:lnTo>
                  <a:lnTo>
                    <a:pt x="657" y="150"/>
                  </a:lnTo>
                  <a:lnTo>
                    <a:pt x="681" y="166"/>
                  </a:lnTo>
                  <a:lnTo>
                    <a:pt x="686" y="181"/>
                  </a:lnTo>
                  <a:lnTo>
                    <a:pt x="713" y="199"/>
                  </a:lnTo>
                  <a:lnTo>
                    <a:pt x="717" y="217"/>
                  </a:lnTo>
                  <a:lnTo>
                    <a:pt x="713" y="244"/>
                  </a:lnTo>
                  <a:lnTo>
                    <a:pt x="701" y="255"/>
                  </a:lnTo>
                  <a:lnTo>
                    <a:pt x="698" y="280"/>
                  </a:lnTo>
                  <a:lnTo>
                    <a:pt x="663" y="302"/>
                  </a:lnTo>
                  <a:lnTo>
                    <a:pt x="624" y="312"/>
                  </a:lnTo>
                  <a:lnTo>
                    <a:pt x="618" y="338"/>
                  </a:lnTo>
                  <a:lnTo>
                    <a:pt x="635" y="356"/>
                  </a:lnTo>
                  <a:lnTo>
                    <a:pt x="638" y="376"/>
                  </a:lnTo>
                  <a:lnTo>
                    <a:pt x="623" y="397"/>
                  </a:lnTo>
                  <a:lnTo>
                    <a:pt x="619" y="422"/>
                  </a:lnTo>
                  <a:lnTo>
                    <a:pt x="590" y="439"/>
                  </a:lnTo>
                  <a:lnTo>
                    <a:pt x="596" y="464"/>
                  </a:lnTo>
                  <a:lnTo>
                    <a:pt x="585" y="470"/>
                  </a:lnTo>
                  <a:lnTo>
                    <a:pt x="552" y="437"/>
                  </a:lnTo>
                  <a:lnTo>
                    <a:pt x="100" y="452"/>
                  </a:lnTo>
                  <a:lnTo>
                    <a:pt x="99" y="443"/>
                  </a:lnTo>
                  <a:lnTo>
                    <a:pt x="88" y="433"/>
                  </a:lnTo>
                  <a:lnTo>
                    <a:pt x="94" y="410"/>
                  </a:lnTo>
                  <a:lnTo>
                    <a:pt x="88" y="385"/>
                  </a:lnTo>
                  <a:lnTo>
                    <a:pt x="89" y="365"/>
                  </a:lnTo>
                  <a:lnTo>
                    <a:pt x="81" y="362"/>
                  </a:lnTo>
                  <a:lnTo>
                    <a:pt x="87" y="346"/>
                  </a:lnTo>
                  <a:lnTo>
                    <a:pt x="78" y="342"/>
                  </a:lnTo>
                  <a:lnTo>
                    <a:pt x="81" y="324"/>
                  </a:lnTo>
                  <a:lnTo>
                    <a:pt x="73" y="321"/>
                  </a:lnTo>
                  <a:lnTo>
                    <a:pt x="72" y="310"/>
                  </a:lnTo>
                  <a:lnTo>
                    <a:pt x="63" y="312"/>
                  </a:lnTo>
                  <a:lnTo>
                    <a:pt x="61" y="290"/>
                  </a:lnTo>
                  <a:lnTo>
                    <a:pt x="65" y="273"/>
                  </a:lnTo>
                  <a:lnTo>
                    <a:pt x="55" y="258"/>
                  </a:lnTo>
                  <a:lnTo>
                    <a:pt x="56" y="246"/>
                  </a:lnTo>
                  <a:lnTo>
                    <a:pt x="44" y="237"/>
                  </a:lnTo>
                  <a:lnTo>
                    <a:pt x="43" y="227"/>
                  </a:lnTo>
                  <a:lnTo>
                    <a:pt x="34" y="216"/>
                  </a:lnTo>
                  <a:lnTo>
                    <a:pt x="35" y="201"/>
                  </a:lnTo>
                  <a:lnTo>
                    <a:pt x="26" y="188"/>
                  </a:lnTo>
                  <a:lnTo>
                    <a:pt x="27" y="168"/>
                  </a:lnTo>
                  <a:lnTo>
                    <a:pt x="18" y="167"/>
                  </a:lnTo>
                  <a:lnTo>
                    <a:pt x="18" y="159"/>
                  </a:lnTo>
                  <a:lnTo>
                    <a:pt x="11" y="150"/>
                  </a:lnTo>
                  <a:lnTo>
                    <a:pt x="14" y="146"/>
                  </a:lnTo>
                  <a:lnTo>
                    <a:pt x="0" y="132"/>
                  </a:lnTo>
                  <a:lnTo>
                    <a:pt x="16" y="94"/>
                  </a:lnTo>
                  <a:lnTo>
                    <a:pt x="15" y="94"/>
                  </a:lnTo>
                  <a:lnTo>
                    <a:pt x="21" y="75"/>
                  </a:lnTo>
                  <a:lnTo>
                    <a:pt x="17" y="61"/>
                  </a:lnTo>
                  <a:lnTo>
                    <a:pt x="7" y="59"/>
                  </a:lnTo>
                  <a:lnTo>
                    <a:pt x="9" y="56"/>
                  </a:lnTo>
                  <a:lnTo>
                    <a:pt x="6" y="51"/>
                  </a:lnTo>
                  <a:lnTo>
                    <a:pt x="11" y="49"/>
                  </a:lnTo>
                  <a:lnTo>
                    <a:pt x="12" y="38"/>
                  </a:lnTo>
                  <a:lnTo>
                    <a:pt x="5" y="28"/>
                  </a:lnTo>
                  <a:lnTo>
                    <a:pt x="4" y="19"/>
                  </a:lnTo>
                  <a:lnTo>
                    <a:pt x="55" y="1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48" name="Indiana" title="Indiana"/>
            <p:cNvSpPr>
              <a:spLocks/>
            </p:cNvSpPr>
            <p:nvPr/>
          </p:nvSpPr>
          <p:spPr bwMode="auto">
            <a:xfrm>
              <a:off x="7510691" y="2926476"/>
              <a:ext cx="349250" cy="604838"/>
            </a:xfrm>
            <a:custGeom>
              <a:avLst/>
              <a:gdLst>
                <a:gd name="T0" fmla="*/ 51 w 367"/>
                <a:gd name="T1" fmla="*/ 46 h 633"/>
                <a:gd name="T2" fmla="*/ 11 w 367"/>
                <a:gd name="T3" fmla="*/ 40 h 633"/>
                <a:gd name="T4" fmla="*/ 35 w 367"/>
                <a:gd name="T5" fmla="*/ 401 h 633"/>
                <a:gd name="T6" fmla="*/ 33 w 367"/>
                <a:gd name="T7" fmla="*/ 431 h 633"/>
                <a:gd name="T8" fmla="*/ 50 w 367"/>
                <a:gd name="T9" fmla="*/ 465 h 633"/>
                <a:gd name="T10" fmla="*/ 42 w 367"/>
                <a:gd name="T11" fmla="*/ 513 h 633"/>
                <a:gd name="T12" fmla="*/ 33 w 367"/>
                <a:gd name="T13" fmla="*/ 529 h 633"/>
                <a:gd name="T14" fmla="*/ 14 w 367"/>
                <a:gd name="T15" fmla="*/ 555 h 633"/>
                <a:gd name="T16" fmla="*/ 17 w 367"/>
                <a:gd name="T17" fmla="*/ 578 h 633"/>
                <a:gd name="T18" fmla="*/ 14 w 367"/>
                <a:gd name="T19" fmla="*/ 588 h 633"/>
                <a:gd name="T20" fmla="*/ 8 w 367"/>
                <a:gd name="T21" fmla="*/ 616 h 633"/>
                <a:gd name="T22" fmla="*/ 9 w 367"/>
                <a:gd name="T23" fmla="*/ 625 h 633"/>
                <a:gd name="T24" fmla="*/ 8 w 367"/>
                <a:gd name="T25" fmla="*/ 630 h 633"/>
                <a:gd name="T26" fmla="*/ 19 w 367"/>
                <a:gd name="T27" fmla="*/ 633 h 633"/>
                <a:gd name="T28" fmla="*/ 20 w 367"/>
                <a:gd name="T29" fmla="*/ 614 h 633"/>
                <a:gd name="T30" fmla="*/ 36 w 367"/>
                <a:gd name="T31" fmla="*/ 617 h 633"/>
                <a:gd name="T32" fmla="*/ 54 w 367"/>
                <a:gd name="T33" fmla="*/ 622 h 633"/>
                <a:gd name="T34" fmla="*/ 59 w 367"/>
                <a:gd name="T35" fmla="*/ 599 h 633"/>
                <a:gd name="T36" fmla="*/ 81 w 367"/>
                <a:gd name="T37" fmla="*/ 602 h 633"/>
                <a:gd name="T38" fmla="*/ 126 w 367"/>
                <a:gd name="T39" fmla="*/ 602 h 633"/>
                <a:gd name="T40" fmla="*/ 158 w 367"/>
                <a:gd name="T41" fmla="*/ 601 h 633"/>
                <a:gd name="T42" fmla="*/ 172 w 367"/>
                <a:gd name="T43" fmla="*/ 607 h 633"/>
                <a:gd name="T44" fmla="*/ 184 w 367"/>
                <a:gd name="T45" fmla="*/ 592 h 633"/>
                <a:gd name="T46" fmla="*/ 191 w 367"/>
                <a:gd name="T47" fmla="*/ 571 h 633"/>
                <a:gd name="T48" fmla="*/ 202 w 367"/>
                <a:gd name="T49" fmla="*/ 560 h 633"/>
                <a:gd name="T50" fmla="*/ 208 w 367"/>
                <a:gd name="T51" fmla="*/ 558 h 633"/>
                <a:gd name="T52" fmla="*/ 238 w 367"/>
                <a:gd name="T53" fmla="*/ 581 h 633"/>
                <a:gd name="T54" fmla="*/ 251 w 367"/>
                <a:gd name="T55" fmla="*/ 547 h 633"/>
                <a:gd name="T56" fmla="*/ 275 w 367"/>
                <a:gd name="T57" fmla="*/ 527 h 633"/>
                <a:gd name="T58" fmla="*/ 301 w 367"/>
                <a:gd name="T59" fmla="*/ 487 h 633"/>
                <a:gd name="T60" fmla="*/ 313 w 367"/>
                <a:gd name="T61" fmla="*/ 455 h 633"/>
                <a:gd name="T62" fmla="*/ 346 w 367"/>
                <a:gd name="T63" fmla="*/ 445 h 633"/>
                <a:gd name="T64" fmla="*/ 367 w 367"/>
                <a:gd name="T65" fmla="*/ 427 h 633"/>
                <a:gd name="T66" fmla="*/ 361 w 367"/>
                <a:gd name="T67" fmla="*/ 414 h 633"/>
                <a:gd name="T68" fmla="*/ 360 w 367"/>
                <a:gd name="T69" fmla="*/ 396 h 633"/>
                <a:gd name="T70" fmla="*/ 76 w 367"/>
                <a:gd name="T71" fmla="*/ 2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633">
                  <a:moveTo>
                    <a:pt x="51" y="46"/>
                  </a:moveTo>
                  <a:lnTo>
                    <a:pt x="51" y="46"/>
                  </a:lnTo>
                  <a:lnTo>
                    <a:pt x="34" y="47"/>
                  </a:lnTo>
                  <a:lnTo>
                    <a:pt x="11" y="40"/>
                  </a:lnTo>
                  <a:lnTo>
                    <a:pt x="46" y="390"/>
                  </a:lnTo>
                  <a:lnTo>
                    <a:pt x="35" y="401"/>
                  </a:lnTo>
                  <a:lnTo>
                    <a:pt x="41" y="416"/>
                  </a:lnTo>
                  <a:lnTo>
                    <a:pt x="33" y="431"/>
                  </a:lnTo>
                  <a:lnTo>
                    <a:pt x="51" y="453"/>
                  </a:lnTo>
                  <a:lnTo>
                    <a:pt x="50" y="465"/>
                  </a:lnTo>
                  <a:lnTo>
                    <a:pt x="56" y="483"/>
                  </a:lnTo>
                  <a:lnTo>
                    <a:pt x="42" y="513"/>
                  </a:lnTo>
                  <a:lnTo>
                    <a:pt x="45" y="522"/>
                  </a:lnTo>
                  <a:lnTo>
                    <a:pt x="33" y="529"/>
                  </a:lnTo>
                  <a:lnTo>
                    <a:pt x="24" y="555"/>
                  </a:lnTo>
                  <a:lnTo>
                    <a:pt x="14" y="555"/>
                  </a:lnTo>
                  <a:lnTo>
                    <a:pt x="9" y="566"/>
                  </a:lnTo>
                  <a:lnTo>
                    <a:pt x="17" y="578"/>
                  </a:lnTo>
                  <a:lnTo>
                    <a:pt x="7" y="586"/>
                  </a:lnTo>
                  <a:lnTo>
                    <a:pt x="14" y="588"/>
                  </a:lnTo>
                  <a:lnTo>
                    <a:pt x="5" y="594"/>
                  </a:lnTo>
                  <a:lnTo>
                    <a:pt x="8" y="616"/>
                  </a:lnTo>
                  <a:lnTo>
                    <a:pt x="0" y="618"/>
                  </a:lnTo>
                  <a:lnTo>
                    <a:pt x="9" y="625"/>
                  </a:lnTo>
                  <a:lnTo>
                    <a:pt x="2" y="628"/>
                  </a:lnTo>
                  <a:lnTo>
                    <a:pt x="8" y="630"/>
                  </a:lnTo>
                  <a:lnTo>
                    <a:pt x="8" y="629"/>
                  </a:lnTo>
                  <a:lnTo>
                    <a:pt x="19" y="633"/>
                  </a:lnTo>
                  <a:lnTo>
                    <a:pt x="25" y="626"/>
                  </a:lnTo>
                  <a:lnTo>
                    <a:pt x="20" y="614"/>
                  </a:lnTo>
                  <a:lnTo>
                    <a:pt x="25" y="610"/>
                  </a:lnTo>
                  <a:lnTo>
                    <a:pt x="36" y="617"/>
                  </a:lnTo>
                  <a:lnTo>
                    <a:pt x="49" y="611"/>
                  </a:lnTo>
                  <a:lnTo>
                    <a:pt x="54" y="622"/>
                  </a:lnTo>
                  <a:lnTo>
                    <a:pt x="61" y="617"/>
                  </a:lnTo>
                  <a:lnTo>
                    <a:pt x="59" y="599"/>
                  </a:lnTo>
                  <a:lnTo>
                    <a:pt x="63" y="608"/>
                  </a:lnTo>
                  <a:lnTo>
                    <a:pt x="81" y="602"/>
                  </a:lnTo>
                  <a:lnTo>
                    <a:pt x="117" y="622"/>
                  </a:lnTo>
                  <a:lnTo>
                    <a:pt x="126" y="602"/>
                  </a:lnTo>
                  <a:lnTo>
                    <a:pt x="147" y="588"/>
                  </a:lnTo>
                  <a:lnTo>
                    <a:pt x="158" y="601"/>
                  </a:lnTo>
                  <a:lnTo>
                    <a:pt x="169" y="598"/>
                  </a:lnTo>
                  <a:lnTo>
                    <a:pt x="172" y="607"/>
                  </a:lnTo>
                  <a:lnTo>
                    <a:pt x="176" y="596"/>
                  </a:lnTo>
                  <a:lnTo>
                    <a:pt x="184" y="592"/>
                  </a:lnTo>
                  <a:lnTo>
                    <a:pt x="182" y="577"/>
                  </a:lnTo>
                  <a:lnTo>
                    <a:pt x="191" y="571"/>
                  </a:lnTo>
                  <a:lnTo>
                    <a:pt x="187" y="562"/>
                  </a:lnTo>
                  <a:lnTo>
                    <a:pt x="202" y="560"/>
                  </a:lnTo>
                  <a:lnTo>
                    <a:pt x="197" y="551"/>
                  </a:lnTo>
                  <a:lnTo>
                    <a:pt x="208" y="558"/>
                  </a:lnTo>
                  <a:lnTo>
                    <a:pt x="210" y="570"/>
                  </a:lnTo>
                  <a:lnTo>
                    <a:pt x="238" y="581"/>
                  </a:lnTo>
                  <a:lnTo>
                    <a:pt x="252" y="568"/>
                  </a:lnTo>
                  <a:lnTo>
                    <a:pt x="251" y="547"/>
                  </a:lnTo>
                  <a:lnTo>
                    <a:pt x="258" y="532"/>
                  </a:lnTo>
                  <a:lnTo>
                    <a:pt x="275" y="527"/>
                  </a:lnTo>
                  <a:lnTo>
                    <a:pt x="281" y="504"/>
                  </a:lnTo>
                  <a:lnTo>
                    <a:pt x="301" y="487"/>
                  </a:lnTo>
                  <a:lnTo>
                    <a:pt x="295" y="460"/>
                  </a:lnTo>
                  <a:lnTo>
                    <a:pt x="313" y="455"/>
                  </a:lnTo>
                  <a:lnTo>
                    <a:pt x="325" y="462"/>
                  </a:lnTo>
                  <a:lnTo>
                    <a:pt x="346" y="445"/>
                  </a:lnTo>
                  <a:lnTo>
                    <a:pt x="366" y="442"/>
                  </a:lnTo>
                  <a:lnTo>
                    <a:pt x="367" y="427"/>
                  </a:lnTo>
                  <a:lnTo>
                    <a:pt x="357" y="425"/>
                  </a:lnTo>
                  <a:lnTo>
                    <a:pt x="361" y="414"/>
                  </a:lnTo>
                  <a:lnTo>
                    <a:pt x="352" y="403"/>
                  </a:lnTo>
                  <a:lnTo>
                    <a:pt x="360" y="396"/>
                  </a:lnTo>
                  <a:lnTo>
                    <a:pt x="309" y="0"/>
                  </a:lnTo>
                  <a:lnTo>
                    <a:pt x="76" y="26"/>
                  </a:lnTo>
                  <a:lnTo>
                    <a:pt x="51" y="4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49" name="Illinois" title="Illinois"/>
            <p:cNvSpPr>
              <a:spLocks/>
            </p:cNvSpPr>
            <p:nvPr/>
          </p:nvSpPr>
          <p:spPr bwMode="auto">
            <a:xfrm>
              <a:off x="7113816" y="2861388"/>
              <a:ext cx="449263" cy="796925"/>
            </a:xfrm>
            <a:custGeom>
              <a:avLst/>
              <a:gdLst>
                <a:gd name="T0" fmla="*/ 387 w 472"/>
                <a:gd name="T1" fmla="*/ 28 h 834"/>
                <a:gd name="T2" fmla="*/ 75 w 472"/>
                <a:gd name="T3" fmla="*/ 25 h 834"/>
                <a:gd name="T4" fmla="*/ 104 w 472"/>
                <a:gd name="T5" fmla="*/ 56 h 834"/>
                <a:gd name="T6" fmla="*/ 135 w 472"/>
                <a:gd name="T7" fmla="*/ 92 h 834"/>
                <a:gd name="T8" fmla="*/ 119 w 472"/>
                <a:gd name="T9" fmla="*/ 130 h 834"/>
                <a:gd name="T10" fmla="*/ 81 w 472"/>
                <a:gd name="T11" fmla="*/ 177 h 834"/>
                <a:gd name="T12" fmla="*/ 36 w 472"/>
                <a:gd name="T13" fmla="*/ 213 h 834"/>
                <a:gd name="T14" fmla="*/ 56 w 472"/>
                <a:gd name="T15" fmla="*/ 251 h 834"/>
                <a:gd name="T16" fmla="*/ 37 w 472"/>
                <a:gd name="T17" fmla="*/ 297 h 834"/>
                <a:gd name="T18" fmla="*/ 14 w 472"/>
                <a:gd name="T19" fmla="*/ 339 h 834"/>
                <a:gd name="T20" fmla="*/ 0 w 472"/>
                <a:gd name="T21" fmla="*/ 383 h 834"/>
                <a:gd name="T22" fmla="*/ 52 w 472"/>
                <a:gd name="T23" fmla="*/ 468 h 834"/>
                <a:gd name="T24" fmla="*/ 90 w 472"/>
                <a:gd name="T25" fmla="*/ 500 h 834"/>
                <a:gd name="T26" fmla="*/ 113 w 472"/>
                <a:gd name="T27" fmla="*/ 560 h 834"/>
                <a:gd name="T28" fmla="*/ 134 w 472"/>
                <a:gd name="T29" fmla="*/ 547 h 834"/>
                <a:gd name="T30" fmla="*/ 171 w 472"/>
                <a:gd name="T31" fmla="*/ 564 h 834"/>
                <a:gd name="T32" fmla="*/ 163 w 472"/>
                <a:gd name="T33" fmla="*/ 582 h 834"/>
                <a:gd name="T34" fmla="*/ 148 w 472"/>
                <a:gd name="T35" fmla="*/ 639 h 834"/>
                <a:gd name="T36" fmla="*/ 191 w 472"/>
                <a:gd name="T37" fmla="*/ 692 h 834"/>
                <a:gd name="T38" fmla="*/ 254 w 472"/>
                <a:gd name="T39" fmla="*/ 731 h 834"/>
                <a:gd name="T40" fmla="*/ 267 w 472"/>
                <a:gd name="T41" fmla="*/ 771 h 834"/>
                <a:gd name="T42" fmla="*/ 266 w 472"/>
                <a:gd name="T43" fmla="*/ 796 h 834"/>
                <a:gd name="T44" fmla="*/ 291 w 472"/>
                <a:gd name="T45" fmla="*/ 832 h 834"/>
                <a:gd name="T46" fmla="*/ 291 w 472"/>
                <a:gd name="T47" fmla="*/ 818 h 834"/>
                <a:gd name="T48" fmla="*/ 310 w 472"/>
                <a:gd name="T49" fmla="*/ 834 h 834"/>
                <a:gd name="T50" fmla="*/ 322 w 472"/>
                <a:gd name="T51" fmla="*/ 795 h 834"/>
                <a:gd name="T52" fmla="*/ 389 w 472"/>
                <a:gd name="T53" fmla="*/ 800 h 834"/>
                <a:gd name="T54" fmla="*/ 379 w 472"/>
                <a:gd name="T55" fmla="*/ 764 h 834"/>
                <a:gd name="T56" fmla="*/ 414 w 472"/>
                <a:gd name="T57" fmla="*/ 720 h 834"/>
                <a:gd name="T58" fmla="*/ 424 w 472"/>
                <a:gd name="T59" fmla="*/ 698 h 834"/>
                <a:gd name="T60" fmla="*/ 425 w 472"/>
                <a:gd name="T61" fmla="*/ 693 h 834"/>
                <a:gd name="T62" fmla="*/ 424 w 472"/>
                <a:gd name="T63" fmla="*/ 684 h 834"/>
                <a:gd name="T64" fmla="*/ 430 w 472"/>
                <a:gd name="T65" fmla="*/ 656 h 834"/>
                <a:gd name="T66" fmla="*/ 433 w 472"/>
                <a:gd name="T67" fmla="*/ 646 h 834"/>
                <a:gd name="T68" fmla="*/ 430 w 472"/>
                <a:gd name="T69" fmla="*/ 623 h 834"/>
                <a:gd name="T70" fmla="*/ 449 w 472"/>
                <a:gd name="T71" fmla="*/ 597 h 834"/>
                <a:gd name="T72" fmla="*/ 458 w 472"/>
                <a:gd name="T73" fmla="*/ 581 h 834"/>
                <a:gd name="T74" fmla="*/ 466 w 472"/>
                <a:gd name="T75" fmla="*/ 533 h 834"/>
                <a:gd name="T76" fmla="*/ 449 w 472"/>
                <a:gd name="T77" fmla="*/ 499 h 834"/>
                <a:gd name="T78" fmla="*/ 451 w 472"/>
                <a:gd name="T79" fmla="*/ 469 h 834"/>
                <a:gd name="T80" fmla="*/ 427 w 472"/>
                <a:gd name="T81" fmla="*/ 108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2" h="834">
                  <a:moveTo>
                    <a:pt x="387" y="28"/>
                  </a:moveTo>
                  <a:lnTo>
                    <a:pt x="387" y="28"/>
                  </a:lnTo>
                  <a:lnTo>
                    <a:pt x="385" y="0"/>
                  </a:lnTo>
                  <a:lnTo>
                    <a:pt x="75" y="25"/>
                  </a:lnTo>
                  <a:lnTo>
                    <a:pt x="99" y="41"/>
                  </a:lnTo>
                  <a:lnTo>
                    <a:pt x="104" y="56"/>
                  </a:lnTo>
                  <a:lnTo>
                    <a:pt x="131" y="74"/>
                  </a:lnTo>
                  <a:lnTo>
                    <a:pt x="135" y="92"/>
                  </a:lnTo>
                  <a:lnTo>
                    <a:pt x="131" y="119"/>
                  </a:lnTo>
                  <a:lnTo>
                    <a:pt x="119" y="130"/>
                  </a:lnTo>
                  <a:lnTo>
                    <a:pt x="116" y="155"/>
                  </a:lnTo>
                  <a:lnTo>
                    <a:pt x="81" y="177"/>
                  </a:lnTo>
                  <a:lnTo>
                    <a:pt x="42" y="187"/>
                  </a:lnTo>
                  <a:lnTo>
                    <a:pt x="36" y="213"/>
                  </a:lnTo>
                  <a:lnTo>
                    <a:pt x="53" y="231"/>
                  </a:lnTo>
                  <a:lnTo>
                    <a:pt x="56" y="251"/>
                  </a:lnTo>
                  <a:lnTo>
                    <a:pt x="41" y="272"/>
                  </a:lnTo>
                  <a:lnTo>
                    <a:pt x="37" y="297"/>
                  </a:lnTo>
                  <a:lnTo>
                    <a:pt x="8" y="314"/>
                  </a:lnTo>
                  <a:lnTo>
                    <a:pt x="14" y="339"/>
                  </a:lnTo>
                  <a:lnTo>
                    <a:pt x="3" y="345"/>
                  </a:lnTo>
                  <a:lnTo>
                    <a:pt x="0" y="383"/>
                  </a:lnTo>
                  <a:lnTo>
                    <a:pt x="19" y="441"/>
                  </a:lnTo>
                  <a:lnTo>
                    <a:pt x="52" y="468"/>
                  </a:lnTo>
                  <a:lnTo>
                    <a:pt x="60" y="480"/>
                  </a:lnTo>
                  <a:lnTo>
                    <a:pt x="90" y="500"/>
                  </a:lnTo>
                  <a:lnTo>
                    <a:pt x="104" y="548"/>
                  </a:lnTo>
                  <a:lnTo>
                    <a:pt x="113" y="560"/>
                  </a:lnTo>
                  <a:lnTo>
                    <a:pt x="121" y="560"/>
                  </a:lnTo>
                  <a:lnTo>
                    <a:pt x="134" y="547"/>
                  </a:lnTo>
                  <a:lnTo>
                    <a:pt x="153" y="552"/>
                  </a:lnTo>
                  <a:lnTo>
                    <a:pt x="171" y="564"/>
                  </a:lnTo>
                  <a:lnTo>
                    <a:pt x="170" y="569"/>
                  </a:lnTo>
                  <a:lnTo>
                    <a:pt x="163" y="582"/>
                  </a:lnTo>
                  <a:lnTo>
                    <a:pt x="166" y="595"/>
                  </a:lnTo>
                  <a:lnTo>
                    <a:pt x="148" y="639"/>
                  </a:lnTo>
                  <a:lnTo>
                    <a:pt x="151" y="658"/>
                  </a:lnTo>
                  <a:lnTo>
                    <a:pt x="191" y="692"/>
                  </a:lnTo>
                  <a:lnTo>
                    <a:pt x="204" y="694"/>
                  </a:lnTo>
                  <a:lnTo>
                    <a:pt x="254" y="731"/>
                  </a:lnTo>
                  <a:lnTo>
                    <a:pt x="255" y="750"/>
                  </a:lnTo>
                  <a:lnTo>
                    <a:pt x="267" y="771"/>
                  </a:lnTo>
                  <a:lnTo>
                    <a:pt x="259" y="793"/>
                  </a:lnTo>
                  <a:lnTo>
                    <a:pt x="266" y="796"/>
                  </a:lnTo>
                  <a:lnTo>
                    <a:pt x="277" y="824"/>
                  </a:lnTo>
                  <a:lnTo>
                    <a:pt x="291" y="832"/>
                  </a:lnTo>
                  <a:lnTo>
                    <a:pt x="286" y="820"/>
                  </a:lnTo>
                  <a:lnTo>
                    <a:pt x="291" y="818"/>
                  </a:lnTo>
                  <a:lnTo>
                    <a:pt x="301" y="833"/>
                  </a:lnTo>
                  <a:lnTo>
                    <a:pt x="310" y="834"/>
                  </a:lnTo>
                  <a:lnTo>
                    <a:pt x="302" y="819"/>
                  </a:lnTo>
                  <a:lnTo>
                    <a:pt x="322" y="795"/>
                  </a:lnTo>
                  <a:lnTo>
                    <a:pt x="378" y="814"/>
                  </a:lnTo>
                  <a:lnTo>
                    <a:pt x="389" y="800"/>
                  </a:lnTo>
                  <a:lnTo>
                    <a:pt x="377" y="781"/>
                  </a:lnTo>
                  <a:lnTo>
                    <a:pt x="379" y="764"/>
                  </a:lnTo>
                  <a:lnTo>
                    <a:pt x="425" y="746"/>
                  </a:lnTo>
                  <a:lnTo>
                    <a:pt x="414" y="720"/>
                  </a:lnTo>
                  <a:lnTo>
                    <a:pt x="424" y="697"/>
                  </a:lnTo>
                  <a:lnTo>
                    <a:pt x="424" y="698"/>
                  </a:lnTo>
                  <a:lnTo>
                    <a:pt x="418" y="696"/>
                  </a:lnTo>
                  <a:lnTo>
                    <a:pt x="425" y="693"/>
                  </a:lnTo>
                  <a:lnTo>
                    <a:pt x="416" y="686"/>
                  </a:lnTo>
                  <a:lnTo>
                    <a:pt x="424" y="684"/>
                  </a:lnTo>
                  <a:lnTo>
                    <a:pt x="421" y="662"/>
                  </a:lnTo>
                  <a:lnTo>
                    <a:pt x="430" y="656"/>
                  </a:lnTo>
                  <a:lnTo>
                    <a:pt x="423" y="654"/>
                  </a:lnTo>
                  <a:lnTo>
                    <a:pt x="433" y="646"/>
                  </a:lnTo>
                  <a:lnTo>
                    <a:pt x="425" y="634"/>
                  </a:lnTo>
                  <a:lnTo>
                    <a:pt x="430" y="623"/>
                  </a:lnTo>
                  <a:lnTo>
                    <a:pt x="440" y="623"/>
                  </a:lnTo>
                  <a:lnTo>
                    <a:pt x="449" y="597"/>
                  </a:lnTo>
                  <a:lnTo>
                    <a:pt x="461" y="590"/>
                  </a:lnTo>
                  <a:lnTo>
                    <a:pt x="458" y="581"/>
                  </a:lnTo>
                  <a:lnTo>
                    <a:pt x="472" y="551"/>
                  </a:lnTo>
                  <a:lnTo>
                    <a:pt x="466" y="533"/>
                  </a:lnTo>
                  <a:lnTo>
                    <a:pt x="467" y="521"/>
                  </a:lnTo>
                  <a:lnTo>
                    <a:pt x="449" y="499"/>
                  </a:lnTo>
                  <a:lnTo>
                    <a:pt x="457" y="484"/>
                  </a:lnTo>
                  <a:lnTo>
                    <a:pt x="451" y="469"/>
                  </a:lnTo>
                  <a:lnTo>
                    <a:pt x="462" y="458"/>
                  </a:lnTo>
                  <a:lnTo>
                    <a:pt x="427" y="108"/>
                  </a:lnTo>
                  <a:lnTo>
                    <a:pt x="387" y="28"/>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0" name="Idaho" title="Idaho"/>
            <p:cNvSpPr>
              <a:spLocks/>
            </p:cNvSpPr>
            <p:nvPr/>
          </p:nvSpPr>
          <p:spPr bwMode="auto">
            <a:xfrm>
              <a:off x="4430941" y="1786651"/>
              <a:ext cx="668338" cy="1079500"/>
            </a:xfrm>
            <a:custGeom>
              <a:avLst/>
              <a:gdLst>
                <a:gd name="T0" fmla="*/ 68 w 702"/>
                <a:gd name="T1" fmla="*/ 1027 h 1131"/>
                <a:gd name="T2" fmla="*/ 647 w 702"/>
                <a:gd name="T3" fmla="*/ 1131 h 1131"/>
                <a:gd name="T4" fmla="*/ 688 w 702"/>
                <a:gd name="T5" fmla="*/ 746 h 1131"/>
                <a:gd name="T6" fmla="*/ 675 w 702"/>
                <a:gd name="T7" fmla="*/ 719 h 1131"/>
                <a:gd name="T8" fmla="*/ 664 w 702"/>
                <a:gd name="T9" fmla="*/ 731 h 1131"/>
                <a:gd name="T10" fmla="*/ 660 w 702"/>
                <a:gd name="T11" fmla="*/ 748 h 1131"/>
                <a:gd name="T12" fmla="*/ 619 w 702"/>
                <a:gd name="T13" fmla="*/ 741 h 1131"/>
                <a:gd name="T14" fmla="*/ 579 w 702"/>
                <a:gd name="T15" fmla="*/ 732 h 1131"/>
                <a:gd name="T16" fmla="*/ 532 w 702"/>
                <a:gd name="T17" fmla="*/ 734 h 1131"/>
                <a:gd name="T18" fmla="*/ 514 w 702"/>
                <a:gd name="T19" fmla="*/ 742 h 1131"/>
                <a:gd name="T20" fmla="*/ 512 w 702"/>
                <a:gd name="T21" fmla="*/ 751 h 1131"/>
                <a:gd name="T22" fmla="*/ 499 w 702"/>
                <a:gd name="T23" fmla="*/ 724 h 1131"/>
                <a:gd name="T24" fmla="*/ 497 w 702"/>
                <a:gd name="T25" fmla="*/ 706 h 1131"/>
                <a:gd name="T26" fmla="*/ 480 w 702"/>
                <a:gd name="T27" fmla="*/ 678 h 1131"/>
                <a:gd name="T28" fmla="*/ 461 w 702"/>
                <a:gd name="T29" fmla="*/ 668 h 1131"/>
                <a:gd name="T30" fmla="*/ 465 w 702"/>
                <a:gd name="T31" fmla="*/ 644 h 1131"/>
                <a:gd name="T32" fmla="*/ 455 w 702"/>
                <a:gd name="T33" fmla="*/ 627 h 1131"/>
                <a:gd name="T34" fmla="*/ 446 w 702"/>
                <a:gd name="T35" fmla="*/ 601 h 1131"/>
                <a:gd name="T36" fmla="*/ 426 w 702"/>
                <a:gd name="T37" fmla="*/ 534 h 1131"/>
                <a:gd name="T38" fmla="*/ 410 w 702"/>
                <a:gd name="T39" fmla="*/ 551 h 1131"/>
                <a:gd name="T40" fmla="*/ 387 w 702"/>
                <a:gd name="T41" fmla="*/ 561 h 1131"/>
                <a:gd name="T42" fmla="*/ 365 w 702"/>
                <a:gd name="T43" fmla="*/ 544 h 1131"/>
                <a:gd name="T44" fmla="*/ 370 w 702"/>
                <a:gd name="T45" fmla="*/ 513 h 1131"/>
                <a:gd name="T46" fmla="*/ 388 w 702"/>
                <a:gd name="T47" fmla="*/ 494 h 1131"/>
                <a:gd name="T48" fmla="*/ 384 w 702"/>
                <a:gd name="T49" fmla="*/ 482 h 1131"/>
                <a:gd name="T50" fmla="*/ 385 w 702"/>
                <a:gd name="T51" fmla="*/ 458 h 1131"/>
                <a:gd name="T52" fmla="*/ 393 w 702"/>
                <a:gd name="T53" fmla="*/ 443 h 1131"/>
                <a:gd name="T54" fmla="*/ 405 w 702"/>
                <a:gd name="T55" fmla="*/ 410 h 1131"/>
                <a:gd name="T56" fmla="*/ 417 w 702"/>
                <a:gd name="T57" fmla="*/ 387 h 1131"/>
                <a:gd name="T58" fmla="*/ 386 w 702"/>
                <a:gd name="T59" fmla="*/ 381 h 1131"/>
                <a:gd name="T60" fmla="*/ 374 w 702"/>
                <a:gd name="T61" fmla="*/ 372 h 1131"/>
                <a:gd name="T62" fmla="*/ 363 w 702"/>
                <a:gd name="T63" fmla="*/ 351 h 1131"/>
                <a:gd name="T64" fmla="*/ 353 w 702"/>
                <a:gd name="T65" fmla="*/ 327 h 1131"/>
                <a:gd name="T66" fmla="*/ 317 w 702"/>
                <a:gd name="T67" fmla="*/ 273 h 1131"/>
                <a:gd name="T68" fmla="*/ 298 w 702"/>
                <a:gd name="T69" fmla="*/ 249 h 1131"/>
                <a:gd name="T70" fmla="*/ 300 w 702"/>
                <a:gd name="T71" fmla="*/ 231 h 1131"/>
                <a:gd name="T72" fmla="*/ 306 w 702"/>
                <a:gd name="T73" fmla="*/ 209 h 1131"/>
                <a:gd name="T74" fmla="*/ 310 w 702"/>
                <a:gd name="T75" fmla="*/ 20 h 1131"/>
                <a:gd name="T76" fmla="*/ 133 w 702"/>
                <a:gd name="T77" fmla="*/ 376 h 1131"/>
                <a:gd name="T78" fmla="*/ 132 w 702"/>
                <a:gd name="T79" fmla="*/ 418 h 1131"/>
                <a:gd name="T80" fmla="*/ 166 w 702"/>
                <a:gd name="T81" fmla="*/ 475 h 1131"/>
                <a:gd name="T82" fmla="*/ 143 w 702"/>
                <a:gd name="T83" fmla="*/ 532 h 1131"/>
                <a:gd name="T84" fmla="*/ 113 w 702"/>
                <a:gd name="T85" fmla="*/ 576 h 1131"/>
                <a:gd name="T86" fmla="*/ 101 w 702"/>
                <a:gd name="T87" fmla="*/ 603 h 1131"/>
                <a:gd name="T88" fmla="*/ 57 w 702"/>
                <a:gd name="T89" fmla="*/ 647 h 1131"/>
                <a:gd name="T90" fmla="*/ 74 w 702"/>
                <a:gd name="T91" fmla="*/ 683 h 1131"/>
                <a:gd name="T92" fmla="*/ 69 w 702"/>
                <a:gd name="T93" fmla="*/ 715 h 1131"/>
                <a:gd name="T94" fmla="*/ 0 w 702"/>
                <a:gd name="T95" fmla="*/ 1013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2" h="1131">
                  <a:moveTo>
                    <a:pt x="68" y="1027"/>
                  </a:moveTo>
                  <a:lnTo>
                    <a:pt x="68" y="1027"/>
                  </a:lnTo>
                  <a:cubicBezTo>
                    <a:pt x="153" y="1044"/>
                    <a:pt x="237" y="1060"/>
                    <a:pt x="322" y="1077"/>
                  </a:cubicBezTo>
                  <a:cubicBezTo>
                    <a:pt x="322" y="1077"/>
                    <a:pt x="647" y="1131"/>
                    <a:pt x="647" y="1131"/>
                  </a:cubicBezTo>
                  <a:lnTo>
                    <a:pt x="702" y="762"/>
                  </a:lnTo>
                  <a:lnTo>
                    <a:pt x="688" y="746"/>
                  </a:lnTo>
                  <a:lnTo>
                    <a:pt x="681" y="723"/>
                  </a:lnTo>
                  <a:lnTo>
                    <a:pt x="675" y="719"/>
                  </a:lnTo>
                  <a:lnTo>
                    <a:pt x="663" y="724"/>
                  </a:lnTo>
                  <a:lnTo>
                    <a:pt x="664" y="731"/>
                  </a:lnTo>
                  <a:lnTo>
                    <a:pt x="656" y="739"/>
                  </a:lnTo>
                  <a:lnTo>
                    <a:pt x="660" y="748"/>
                  </a:lnTo>
                  <a:lnTo>
                    <a:pt x="639" y="742"/>
                  </a:lnTo>
                  <a:cubicBezTo>
                    <a:pt x="629" y="744"/>
                    <a:pt x="627" y="742"/>
                    <a:pt x="619" y="741"/>
                  </a:cubicBezTo>
                  <a:cubicBezTo>
                    <a:pt x="614" y="741"/>
                    <a:pt x="598" y="741"/>
                    <a:pt x="595" y="740"/>
                  </a:cubicBezTo>
                  <a:cubicBezTo>
                    <a:pt x="591" y="738"/>
                    <a:pt x="583" y="732"/>
                    <a:pt x="579" y="732"/>
                  </a:cubicBezTo>
                  <a:cubicBezTo>
                    <a:pt x="574" y="732"/>
                    <a:pt x="561" y="746"/>
                    <a:pt x="562" y="746"/>
                  </a:cubicBezTo>
                  <a:cubicBezTo>
                    <a:pt x="561" y="746"/>
                    <a:pt x="532" y="734"/>
                    <a:pt x="532" y="734"/>
                  </a:cubicBezTo>
                  <a:lnTo>
                    <a:pt x="523" y="735"/>
                  </a:lnTo>
                  <a:lnTo>
                    <a:pt x="514" y="742"/>
                  </a:lnTo>
                  <a:lnTo>
                    <a:pt x="515" y="749"/>
                  </a:lnTo>
                  <a:lnTo>
                    <a:pt x="512" y="751"/>
                  </a:lnTo>
                  <a:lnTo>
                    <a:pt x="497" y="735"/>
                  </a:lnTo>
                  <a:lnTo>
                    <a:pt x="499" y="724"/>
                  </a:lnTo>
                  <a:lnTo>
                    <a:pt x="493" y="713"/>
                  </a:lnTo>
                  <a:lnTo>
                    <a:pt x="497" y="706"/>
                  </a:lnTo>
                  <a:lnTo>
                    <a:pt x="490" y="686"/>
                  </a:lnTo>
                  <a:lnTo>
                    <a:pt x="480" y="678"/>
                  </a:lnTo>
                  <a:lnTo>
                    <a:pt x="470" y="680"/>
                  </a:lnTo>
                  <a:cubicBezTo>
                    <a:pt x="470" y="680"/>
                    <a:pt x="461" y="668"/>
                    <a:pt x="461" y="668"/>
                  </a:cubicBezTo>
                  <a:cubicBezTo>
                    <a:pt x="459" y="665"/>
                    <a:pt x="459" y="660"/>
                    <a:pt x="458" y="657"/>
                  </a:cubicBezTo>
                  <a:cubicBezTo>
                    <a:pt x="459" y="659"/>
                    <a:pt x="465" y="646"/>
                    <a:pt x="465" y="644"/>
                  </a:cubicBezTo>
                  <a:cubicBezTo>
                    <a:pt x="466" y="640"/>
                    <a:pt x="462" y="633"/>
                    <a:pt x="461" y="628"/>
                  </a:cubicBezTo>
                  <a:lnTo>
                    <a:pt x="455" y="627"/>
                  </a:lnTo>
                  <a:cubicBezTo>
                    <a:pt x="455" y="627"/>
                    <a:pt x="453" y="614"/>
                    <a:pt x="453" y="614"/>
                  </a:cubicBezTo>
                  <a:cubicBezTo>
                    <a:pt x="452" y="609"/>
                    <a:pt x="447" y="605"/>
                    <a:pt x="446" y="601"/>
                  </a:cubicBezTo>
                  <a:cubicBezTo>
                    <a:pt x="442" y="586"/>
                    <a:pt x="447" y="572"/>
                    <a:pt x="445" y="559"/>
                  </a:cubicBezTo>
                  <a:cubicBezTo>
                    <a:pt x="443" y="549"/>
                    <a:pt x="433" y="542"/>
                    <a:pt x="426" y="534"/>
                  </a:cubicBezTo>
                  <a:lnTo>
                    <a:pt x="423" y="542"/>
                  </a:lnTo>
                  <a:lnTo>
                    <a:pt x="410" y="551"/>
                  </a:lnTo>
                  <a:lnTo>
                    <a:pt x="398" y="554"/>
                  </a:lnTo>
                  <a:lnTo>
                    <a:pt x="387" y="561"/>
                  </a:lnTo>
                  <a:lnTo>
                    <a:pt x="375" y="547"/>
                  </a:lnTo>
                  <a:lnTo>
                    <a:pt x="365" y="544"/>
                  </a:lnTo>
                  <a:lnTo>
                    <a:pt x="374" y="524"/>
                  </a:lnTo>
                  <a:lnTo>
                    <a:pt x="370" y="513"/>
                  </a:lnTo>
                  <a:lnTo>
                    <a:pt x="390" y="500"/>
                  </a:lnTo>
                  <a:lnTo>
                    <a:pt x="388" y="494"/>
                  </a:lnTo>
                  <a:lnTo>
                    <a:pt x="391" y="485"/>
                  </a:lnTo>
                  <a:lnTo>
                    <a:pt x="384" y="482"/>
                  </a:lnTo>
                  <a:lnTo>
                    <a:pt x="389" y="467"/>
                  </a:lnTo>
                  <a:lnTo>
                    <a:pt x="385" y="458"/>
                  </a:lnTo>
                  <a:lnTo>
                    <a:pt x="394" y="455"/>
                  </a:lnTo>
                  <a:lnTo>
                    <a:pt x="393" y="443"/>
                  </a:lnTo>
                  <a:lnTo>
                    <a:pt x="407" y="418"/>
                  </a:lnTo>
                  <a:lnTo>
                    <a:pt x="405" y="410"/>
                  </a:lnTo>
                  <a:lnTo>
                    <a:pt x="413" y="407"/>
                  </a:lnTo>
                  <a:lnTo>
                    <a:pt x="417" y="387"/>
                  </a:lnTo>
                  <a:lnTo>
                    <a:pt x="391" y="386"/>
                  </a:lnTo>
                  <a:lnTo>
                    <a:pt x="386" y="381"/>
                  </a:lnTo>
                  <a:cubicBezTo>
                    <a:pt x="386" y="381"/>
                    <a:pt x="389" y="374"/>
                    <a:pt x="388" y="373"/>
                  </a:cubicBezTo>
                  <a:cubicBezTo>
                    <a:pt x="386" y="366"/>
                    <a:pt x="379" y="371"/>
                    <a:pt x="374" y="372"/>
                  </a:cubicBezTo>
                  <a:lnTo>
                    <a:pt x="376" y="364"/>
                  </a:lnTo>
                  <a:lnTo>
                    <a:pt x="363" y="351"/>
                  </a:lnTo>
                  <a:lnTo>
                    <a:pt x="365" y="339"/>
                  </a:lnTo>
                  <a:lnTo>
                    <a:pt x="353" y="327"/>
                  </a:lnTo>
                  <a:lnTo>
                    <a:pt x="333" y="283"/>
                  </a:lnTo>
                  <a:lnTo>
                    <a:pt x="317" y="273"/>
                  </a:lnTo>
                  <a:lnTo>
                    <a:pt x="311" y="259"/>
                  </a:lnTo>
                  <a:lnTo>
                    <a:pt x="298" y="249"/>
                  </a:lnTo>
                  <a:lnTo>
                    <a:pt x="308" y="244"/>
                  </a:lnTo>
                  <a:lnTo>
                    <a:pt x="300" y="231"/>
                  </a:lnTo>
                  <a:lnTo>
                    <a:pt x="308" y="225"/>
                  </a:lnTo>
                  <a:lnTo>
                    <a:pt x="306" y="209"/>
                  </a:lnTo>
                  <a:lnTo>
                    <a:pt x="282" y="162"/>
                  </a:lnTo>
                  <a:lnTo>
                    <a:pt x="310" y="20"/>
                  </a:lnTo>
                  <a:lnTo>
                    <a:pt x="216" y="0"/>
                  </a:lnTo>
                  <a:lnTo>
                    <a:pt x="133" y="376"/>
                  </a:lnTo>
                  <a:lnTo>
                    <a:pt x="141" y="408"/>
                  </a:lnTo>
                  <a:lnTo>
                    <a:pt x="132" y="418"/>
                  </a:lnTo>
                  <a:lnTo>
                    <a:pt x="146" y="460"/>
                  </a:lnTo>
                  <a:lnTo>
                    <a:pt x="166" y="475"/>
                  </a:lnTo>
                  <a:lnTo>
                    <a:pt x="170" y="499"/>
                  </a:lnTo>
                  <a:lnTo>
                    <a:pt x="143" y="532"/>
                  </a:lnTo>
                  <a:lnTo>
                    <a:pt x="130" y="557"/>
                  </a:lnTo>
                  <a:lnTo>
                    <a:pt x="113" y="576"/>
                  </a:lnTo>
                  <a:lnTo>
                    <a:pt x="110" y="590"/>
                  </a:lnTo>
                  <a:lnTo>
                    <a:pt x="101" y="603"/>
                  </a:lnTo>
                  <a:lnTo>
                    <a:pt x="85" y="612"/>
                  </a:lnTo>
                  <a:lnTo>
                    <a:pt x="57" y="647"/>
                  </a:lnTo>
                  <a:lnTo>
                    <a:pt x="54" y="675"/>
                  </a:lnTo>
                  <a:lnTo>
                    <a:pt x="74" y="683"/>
                  </a:lnTo>
                  <a:lnTo>
                    <a:pt x="81" y="699"/>
                  </a:lnTo>
                  <a:cubicBezTo>
                    <a:pt x="80" y="696"/>
                    <a:pt x="70" y="715"/>
                    <a:pt x="69" y="715"/>
                  </a:cubicBezTo>
                  <a:cubicBezTo>
                    <a:pt x="66" y="726"/>
                    <a:pt x="64" y="735"/>
                    <a:pt x="57" y="746"/>
                  </a:cubicBezTo>
                  <a:lnTo>
                    <a:pt x="0" y="1013"/>
                  </a:lnTo>
                  <a:cubicBezTo>
                    <a:pt x="23" y="1018"/>
                    <a:pt x="46" y="1023"/>
                    <a:pt x="68" y="1027"/>
                  </a:cubicBez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1" name="Georgia" title="Georgia"/>
            <p:cNvSpPr>
              <a:spLocks/>
            </p:cNvSpPr>
            <p:nvPr/>
          </p:nvSpPr>
          <p:spPr bwMode="auto">
            <a:xfrm>
              <a:off x="7834541" y="3856751"/>
              <a:ext cx="612775" cy="638175"/>
            </a:xfrm>
            <a:custGeom>
              <a:avLst/>
              <a:gdLst>
                <a:gd name="T0" fmla="*/ 598 w 643"/>
                <a:gd name="T1" fmla="*/ 603 h 668"/>
                <a:gd name="T2" fmla="*/ 598 w 643"/>
                <a:gd name="T3" fmla="*/ 603 h 668"/>
                <a:gd name="T4" fmla="*/ 593 w 643"/>
                <a:gd name="T5" fmla="*/ 566 h 668"/>
                <a:gd name="T6" fmla="*/ 637 w 643"/>
                <a:gd name="T7" fmla="*/ 400 h 668"/>
                <a:gd name="T8" fmla="*/ 643 w 643"/>
                <a:gd name="T9" fmla="*/ 397 h 668"/>
                <a:gd name="T10" fmla="*/ 610 w 643"/>
                <a:gd name="T11" fmla="*/ 387 h 668"/>
                <a:gd name="T12" fmla="*/ 606 w 643"/>
                <a:gd name="T13" fmla="*/ 359 h 668"/>
                <a:gd name="T14" fmla="*/ 588 w 643"/>
                <a:gd name="T15" fmla="*/ 331 h 668"/>
                <a:gd name="T16" fmla="*/ 566 w 643"/>
                <a:gd name="T17" fmla="*/ 322 h 668"/>
                <a:gd name="T18" fmla="*/ 563 w 643"/>
                <a:gd name="T19" fmla="*/ 302 h 668"/>
                <a:gd name="T20" fmla="*/ 545 w 643"/>
                <a:gd name="T21" fmla="*/ 274 h 668"/>
                <a:gd name="T22" fmla="*/ 545 w 643"/>
                <a:gd name="T23" fmla="*/ 265 h 668"/>
                <a:gd name="T24" fmla="*/ 509 w 643"/>
                <a:gd name="T25" fmla="*/ 249 h 668"/>
                <a:gd name="T26" fmla="*/ 507 w 643"/>
                <a:gd name="T27" fmla="*/ 242 h 668"/>
                <a:gd name="T28" fmla="*/ 496 w 643"/>
                <a:gd name="T29" fmla="*/ 237 h 668"/>
                <a:gd name="T30" fmla="*/ 495 w 643"/>
                <a:gd name="T31" fmla="*/ 229 h 668"/>
                <a:gd name="T32" fmla="*/ 482 w 643"/>
                <a:gd name="T33" fmla="*/ 223 h 668"/>
                <a:gd name="T34" fmla="*/ 481 w 643"/>
                <a:gd name="T35" fmla="*/ 207 h 668"/>
                <a:gd name="T36" fmla="*/ 443 w 643"/>
                <a:gd name="T37" fmla="*/ 184 h 668"/>
                <a:gd name="T38" fmla="*/ 443 w 643"/>
                <a:gd name="T39" fmla="*/ 184 h 668"/>
                <a:gd name="T40" fmla="*/ 428 w 643"/>
                <a:gd name="T41" fmla="*/ 164 h 668"/>
                <a:gd name="T42" fmla="*/ 393 w 643"/>
                <a:gd name="T43" fmla="*/ 147 h 668"/>
                <a:gd name="T44" fmla="*/ 387 w 643"/>
                <a:gd name="T45" fmla="*/ 138 h 668"/>
                <a:gd name="T46" fmla="*/ 388 w 643"/>
                <a:gd name="T47" fmla="*/ 138 h 668"/>
                <a:gd name="T48" fmla="*/ 367 w 643"/>
                <a:gd name="T49" fmla="*/ 118 h 668"/>
                <a:gd name="T50" fmla="*/ 352 w 643"/>
                <a:gd name="T51" fmla="*/ 92 h 668"/>
                <a:gd name="T52" fmla="*/ 352 w 643"/>
                <a:gd name="T53" fmla="*/ 92 h 668"/>
                <a:gd name="T54" fmla="*/ 342 w 643"/>
                <a:gd name="T55" fmla="*/ 76 h 668"/>
                <a:gd name="T56" fmla="*/ 324 w 643"/>
                <a:gd name="T57" fmla="*/ 77 h 668"/>
                <a:gd name="T58" fmla="*/ 279 w 643"/>
                <a:gd name="T59" fmla="*/ 49 h 668"/>
                <a:gd name="T60" fmla="*/ 290 w 643"/>
                <a:gd name="T61" fmla="*/ 23 h 668"/>
                <a:gd name="T62" fmla="*/ 302 w 643"/>
                <a:gd name="T63" fmla="*/ 14 h 668"/>
                <a:gd name="T64" fmla="*/ 304 w 643"/>
                <a:gd name="T65" fmla="*/ 0 h 668"/>
                <a:gd name="T66" fmla="*/ 0 w 643"/>
                <a:gd name="T67" fmla="*/ 41 h 668"/>
                <a:gd name="T68" fmla="*/ 107 w 643"/>
                <a:gd name="T69" fmla="*/ 384 h 668"/>
                <a:gd name="T70" fmla="*/ 129 w 643"/>
                <a:gd name="T71" fmla="*/ 415 h 668"/>
                <a:gd name="T72" fmla="*/ 126 w 643"/>
                <a:gd name="T73" fmla="*/ 428 h 668"/>
                <a:gd name="T74" fmla="*/ 140 w 643"/>
                <a:gd name="T75" fmla="*/ 436 h 668"/>
                <a:gd name="T76" fmla="*/ 123 w 643"/>
                <a:gd name="T77" fmla="*/ 460 h 668"/>
                <a:gd name="T78" fmla="*/ 122 w 643"/>
                <a:gd name="T79" fmla="*/ 494 h 668"/>
                <a:gd name="T80" fmla="*/ 133 w 643"/>
                <a:gd name="T81" fmla="*/ 519 h 668"/>
                <a:gd name="T82" fmla="*/ 135 w 643"/>
                <a:gd name="T83" fmla="*/ 602 h 668"/>
                <a:gd name="T84" fmla="*/ 160 w 643"/>
                <a:gd name="T85" fmla="*/ 650 h 668"/>
                <a:gd name="T86" fmla="*/ 173 w 643"/>
                <a:gd name="T87" fmla="*/ 666 h 668"/>
                <a:gd name="T88" fmla="*/ 510 w 643"/>
                <a:gd name="T89" fmla="*/ 640 h 668"/>
                <a:gd name="T90" fmla="*/ 516 w 643"/>
                <a:gd name="T91" fmla="*/ 661 h 668"/>
                <a:gd name="T92" fmla="*/ 523 w 643"/>
                <a:gd name="T93" fmla="*/ 668 h 668"/>
                <a:gd name="T94" fmla="*/ 539 w 643"/>
                <a:gd name="T95" fmla="*/ 664 h 668"/>
                <a:gd name="T96" fmla="*/ 539 w 643"/>
                <a:gd name="T97" fmla="*/ 635 h 668"/>
                <a:gd name="T98" fmla="*/ 531 w 643"/>
                <a:gd name="T99" fmla="*/ 611 h 668"/>
                <a:gd name="T100" fmla="*/ 539 w 643"/>
                <a:gd name="T101" fmla="*/ 597 h 668"/>
                <a:gd name="T102" fmla="*/ 598 w 643"/>
                <a:gd name="T103" fmla="*/ 603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668">
                  <a:moveTo>
                    <a:pt x="598" y="603"/>
                  </a:moveTo>
                  <a:lnTo>
                    <a:pt x="598" y="603"/>
                  </a:lnTo>
                  <a:lnTo>
                    <a:pt x="593" y="566"/>
                  </a:lnTo>
                  <a:lnTo>
                    <a:pt x="637" y="400"/>
                  </a:lnTo>
                  <a:lnTo>
                    <a:pt x="643" y="397"/>
                  </a:lnTo>
                  <a:lnTo>
                    <a:pt x="610" y="387"/>
                  </a:lnTo>
                  <a:lnTo>
                    <a:pt x="606" y="359"/>
                  </a:lnTo>
                  <a:lnTo>
                    <a:pt x="588" y="331"/>
                  </a:lnTo>
                  <a:lnTo>
                    <a:pt x="566" y="322"/>
                  </a:lnTo>
                  <a:lnTo>
                    <a:pt x="563" y="302"/>
                  </a:lnTo>
                  <a:lnTo>
                    <a:pt x="545" y="274"/>
                  </a:lnTo>
                  <a:lnTo>
                    <a:pt x="545" y="265"/>
                  </a:lnTo>
                  <a:lnTo>
                    <a:pt x="509" y="249"/>
                  </a:lnTo>
                  <a:lnTo>
                    <a:pt x="507" y="242"/>
                  </a:lnTo>
                  <a:lnTo>
                    <a:pt x="496" y="237"/>
                  </a:lnTo>
                  <a:lnTo>
                    <a:pt x="495" y="229"/>
                  </a:lnTo>
                  <a:lnTo>
                    <a:pt x="482" y="223"/>
                  </a:lnTo>
                  <a:lnTo>
                    <a:pt x="481" y="207"/>
                  </a:lnTo>
                  <a:lnTo>
                    <a:pt x="443" y="184"/>
                  </a:lnTo>
                  <a:lnTo>
                    <a:pt x="443" y="184"/>
                  </a:lnTo>
                  <a:lnTo>
                    <a:pt x="428" y="164"/>
                  </a:lnTo>
                  <a:lnTo>
                    <a:pt x="393" y="147"/>
                  </a:lnTo>
                  <a:lnTo>
                    <a:pt x="387" y="138"/>
                  </a:lnTo>
                  <a:lnTo>
                    <a:pt x="388" y="138"/>
                  </a:lnTo>
                  <a:lnTo>
                    <a:pt x="367" y="118"/>
                  </a:lnTo>
                  <a:lnTo>
                    <a:pt x="352" y="92"/>
                  </a:lnTo>
                  <a:lnTo>
                    <a:pt x="352" y="92"/>
                  </a:lnTo>
                  <a:lnTo>
                    <a:pt x="342" y="76"/>
                  </a:lnTo>
                  <a:lnTo>
                    <a:pt x="324" y="77"/>
                  </a:lnTo>
                  <a:lnTo>
                    <a:pt x="279" y="49"/>
                  </a:lnTo>
                  <a:lnTo>
                    <a:pt x="290" y="23"/>
                  </a:lnTo>
                  <a:lnTo>
                    <a:pt x="302" y="14"/>
                  </a:lnTo>
                  <a:lnTo>
                    <a:pt x="304" y="0"/>
                  </a:lnTo>
                  <a:lnTo>
                    <a:pt x="0" y="41"/>
                  </a:lnTo>
                  <a:lnTo>
                    <a:pt x="107" y="384"/>
                  </a:lnTo>
                  <a:lnTo>
                    <a:pt x="129" y="415"/>
                  </a:lnTo>
                  <a:lnTo>
                    <a:pt x="126" y="428"/>
                  </a:lnTo>
                  <a:lnTo>
                    <a:pt x="140" y="436"/>
                  </a:lnTo>
                  <a:lnTo>
                    <a:pt x="123" y="460"/>
                  </a:lnTo>
                  <a:lnTo>
                    <a:pt x="122" y="494"/>
                  </a:lnTo>
                  <a:lnTo>
                    <a:pt x="133" y="519"/>
                  </a:lnTo>
                  <a:lnTo>
                    <a:pt x="135" y="602"/>
                  </a:lnTo>
                  <a:lnTo>
                    <a:pt x="160" y="650"/>
                  </a:lnTo>
                  <a:lnTo>
                    <a:pt x="173" y="666"/>
                  </a:lnTo>
                  <a:lnTo>
                    <a:pt x="510" y="640"/>
                  </a:lnTo>
                  <a:lnTo>
                    <a:pt x="516" y="661"/>
                  </a:lnTo>
                  <a:lnTo>
                    <a:pt x="523" y="668"/>
                  </a:lnTo>
                  <a:lnTo>
                    <a:pt x="539" y="664"/>
                  </a:lnTo>
                  <a:lnTo>
                    <a:pt x="539" y="635"/>
                  </a:lnTo>
                  <a:lnTo>
                    <a:pt x="531" y="611"/>
                  </a:lnTo>
                  <a:lnTo>
                    <a:pt x="539" y="597"/>
                  </a:lnTo>
                  <a:lnTo>
                    <a:pt x="598" y="60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2" name="Florida" title="Florida"/>
            <p:cNvSpPr>
              <a:spLocks/>
            </p:cNvSpPr>
            <p:nvPr/>
          </p:nvSpPr>
          <p:spPr bwMode="auto">
            <a:xfrm>
              <a:off x="7663091" y="4426663"/>
              <a:ext cx="1025525" cy="774700"/>
            </a:xfrm>
            <a:custGeom>
              <a:avLst/>
              <a:gdLst>
                <a:gd name="T0" fmla="*/ 34 w 1075"/>
                <a:gd name="T1" fmla="*/ 157 h 811"/>
                <a:gd name="T2" fmla="*/ 63 w 1075"/>
                <a:gd name="T3" fmla="*/ 132 h 811"/>
                <a:gd name="T4" fmla="*/ 77 w 1075"/>
                <a:gd name="T5" fmla="*/ 121 h 811"/>
                <a:gd name="T6" fmla="*/ 73 w 1075"/>
                <a:gd name="T7" fmla="*/ 145 h 811"/>
                <a:gd name="T8" fmla="*/ 177 w 1075"/>
                <a:gd name="T9" fmla="*/ 125 h 811"/>
                <a:gd name="T10" fmla="*/ 169 w 1075"/>
                <a:gd name="T11" fmla="*/ 137 h 811"/>
                <a:gd name="T12" fmla="*/ 278 w 1075"/>
                <a:gd name="T13" fmla="*/ 182 h 811"/>
                <a:gd name="T14" fmla="*/ 316 w 1075"/>
                <a:gd name="T15" fmla="*/ 220 h 811"/>
                <a:gd name="T16" fmla="*/ 412 w 1075"/>
                <a:gd name="T17" fmla="*/ 177 h 811"/>
                <a:gd name="T18" fmla="*/ 428 w 1075"/>
                <a:gd name="T19" fmla="*/ 173 h 811"/>
                <a:gd name="T20" fmla="*/ 439 w 1075"/>
                <a:gd name="T21" fmla="*/ 150 h 811"/>
                <a:gd name="T22" fmla="*/ 496 w 1075"/>
                <a:gd name="T23" fmla="*/ 152 h 811"/>
                <a:gd name="T24" fmla="*/ 554 w 1075"/>
                <a:gd name="T25" fmla="*/ 193 h 811"/>
                <a:gd name="T26" fmla="*/ 572 w 1075"/>
                <a:gd name="T27" fmla="*/ 220 h 811"/>
                <a:gd name="T28" fmla="*/ 646 w 1075"/>
                <a:gd name="T29" fmla="*/ 262 h 811"/>
                <a:gd name="T30" fmla="*/ 679 w 1075"/>
                <a:gd name="T31" fmla="*/ 451 h 811"/>
                <a:gd name="T32" fmla="*/ 692 w 1075"/>
                <a:gd name="T33" fmla="*/ 452 h 811"/>
                <a:gd name="T34" fmla="*/ 701 w 1075"/>
                <a:gd name="T35" fmla="*/ 432 h 811"/>
                <a:gd name="T36" fmla="*/ 706 w 1075"/>
                <a:gd name="T37" fmla="*/ 493 h 811"/>
                <a:gd name="T38" fmla="*/ 770 w 1075"/>
                <a:gd name="T39" fmla="*/ 582 h 811"/>
                <a:gd name="T40" fmla="*/ 792 w 1075"/>
                <a:gd name="T41" fmla="*/ 574 h 811"/>
                <a:gd name="T42" fmla="*/ 816 w 1075"/>
                <a:gd name="T43" fmla="*/ 609 h 811"/>
                <a:gd name="T44" fmla="*/ 813 w 1075"/>
                <a:gd name="T45" fmla="*/ 622 h 811"/>
                <a:gd name="T46" fmla="*/ 838 w 1075"/>
                <a:gd name="T47" fmla="*/ 658 h 811"/>
                <a:gd name="T48" fmla="*/ 876 w 1075"/>
                <a:gd name="T49" fmla="*/ 714 h 811"/>
                <a:gd name="T50" fmla="*/ 913 w 1075"/>
                <a:gd name="T51" fmla="*/ 722 h 811"/>
                <a:gd name="T52" fmla="*/ 950 w 1075"/>
                <a:gd name="T53" fmla="*/ 800 h 811"/>
                <a:gd name="T54" fmla="*/ 964 w 1075"/>
                <a:gd name="T55" fmla="*/ 811 h 811"/>
                <a:gd name="T56" fmla="*/ 1047 w 1075"/>
                <a:gd name="T57" fmla="*/ 776 h 811"/>
                <a:gd name="T58" fmla="*/ 1075 w 1075"/>
                <a:gd name="T59" fmla="*/ 762 h 811"/>
                <a:gd name="T60" fmla="*/ 1074 w 1075"/>
                <a:gd name="T61" fmla="*/ 653 h 811"/>
                <a:gd name="T62" fmla="*/ 953 w 1075"/>
                <a:gd name="T63" fmla="*/ 363 h 811"/>
                <a:gd name="T64" fmla="*/ 866 w 1075"/>
                <a:gd name="T65" fmla="*/ 213 h 811"/>
                <a:gd name="T66" fmla="*/ 778 w 1075"/>
                <a:gd name="T67" fmla="*/ 6 h 811"/>
                <a:gd name="T68" fmla="*/ 711 w 1075"/>
                <a:gd name="T69" fmla="*/ 14 h 811"/>
                <a:gd name="T70" fmla="*/ 719 w 1075"/>
                <a:gd name="T71" fmla="*/ 67 h 811"/>
                <a:gd name="T72" fmla="*/ 696 w 1075"/>
                <a:gd name="T73" fmla="*/ 64 h 811"/>
                <a:gd name="T74" fmla="*/ 353 w 1075"/>
                <a:gd name="T75" fmla="*/ 69 h 811"/>
                <a:gd name="T76" fmla="*/ 330 w 1075"/>
                <a:gd name="T77" fmla="*/ 29 h 811"/>
                <a:gd name="T78" fmla="*/ 0 w 1075"/>
                <a:gd name="T79" fmla="*/ 88 h 811"/>
                <a:gd name="T80" fmla="*/ 28 w 1075"/>
                <a:gd name="T81" fmla="*/ 134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5" h="811">
                  <a:moveTo>
                    <a:pt x="34" y="157"/>
                  </a:moveTo>
                  <a:lnTo>
                    <a:pt x="34" y="157"/>
                  </a:lnTo>
                  <a:lnTo>
                    <a:pt x="51" y="135"/>
                  </a:lnTo>
                  <a:lnTo>
                    <a:pt x="63" y="132"/>
                  </a:lnTo>
                  <a:lnTo>
                    <a:pt x="74" y="121"/>
                  </a:lnTo>
                  <a:lnTo>
                    <a:pt x="77" y="121"/>
                  </a:lnTo>
                  <a:lnTo>
                    <a:pt x="78" y="127"/>
                  </a:lnTo>
                  <a:lnTo>
                    <a:pt x="73" y="145"/>
                  </a:lnTo>
                  <a:lnTo>
                    <a:pt x="166" y="123"/>
                  </a:lnTo>
                  <a:lnTo>
                    <a:pt x="177" y="125"/>
                  </a:lnTo>
                  <a:lnTo>
                    <a:pt x="177" y="133"/>
                  </a:lnTo>
                  <a:lnTo>
                    <a:pt x="169" y="137"/>
                  </a:lnTo>
                  <a:lnTo>
                    <a:pt x="171" y="141"/>
                  </a:lnTo>
                  <a:lnTo>
                    <a:pt x="278" y="182"/>
                  </a:lnTo>
                  <a:lnTo>
                    <a:pt x="305" y="213"/>
                  </a:lnTo>
                  <a:lnTo>
                    <a:pt x="316" y="220"/>
                  </a:lnTo>
                  <a:lnTo>
                    <a:pt x="381" y="199"/>
                  </a:lnTo>
                  <a:lnTo>
                    <a:pt x="412" y="177"/>
                  </a:lnTo>
                  <a:lnTo>
                    <a:pt x="426" y="175"/>
                  </a:lnTo>
                  <a:lnTo>
                    <a:pt x="428" y="173"/>
                  </a:lnTo>
                  <a:lnTo>
                    <a:pt x="428" y="161"/>
                  </a:lnTo>
                  <a:lnTo>
                    <a:pt x="439" y="150"/>
                  </a:lnTo>
                  <a:lnTo>
                    <a:pt x="472" y="146"/>
                  </a:lnTo>
                  <a:lnTo>
                    <a:pt x="496" y="152"/>
                  </a:lnTo>
                  <a:lnTo>
                    <a:pt x="541" y="189"/>
                  </a:lnTo>
                  <a:lnTo>
                    <a:pt x="554" y="193"/>
                  </a:lnTo>
                  <a:lnTo>
                    <a:pt x="559" y="216"/>
                  </a:lnTo>
                  <a:lnTo>
                    <a:pt x="572" y="220"/>
                  </a:lnTo>
                  <a:lnTo>
                    <a:pt x="600" y="246"/>
                  </a:lnTo>
                  <a:lnTo>
                    <a:pt x="646" y="262"/>
                  </a:lnTo>
                  <a:lnTo>
                    <a:pt x="653" y="270"/>
                  </a:lnTo>
                  <a:lnTo>
                    <a:pt x="679" y="451"/>
                  </a:lnTo>
                  <a:lnTo>
                    <a:pt x="681" y="453"/>
                  </a:lnTo>
                  <a:lnTo>
                    <a:pt x="692" y="452"/>
                  </a:lnTo>
                  <a:lnTo>
                    <a:pt x="691" y="430"/>
                  </a:lnTo>
                  <a:lnTo>
                    <a:pt x="701" y="432"/>
                  </a:lnTo>
                  <a:lnTo>
                    <a:pt x="713" y="439"/>
                  </a:lnTo>
                  <a:lnTo>
                    <a:pt x="706" y="493"/>
                  </a:lnTo>
                  <a:lnTo>
                    <a:pt x="713" y="518"/>
                  </a:lnTo>
                  <a:lnTo>
                    <a:pt x="770" y="582"/>
                  </a:lnTo>
                  <a:lnTo>
                    <a:pt x="775" y="584"/>
                  </a:lnTo>
                  <a:lnTo>
                    <a:pt x="792" y="574"/>
                  </a:lnTo>
                  <a:lnTo>
                    <a:pt x="804" y="614"/>
                  </a:lnTo>
                  <a:lnTo>
                    <a:pt x="816" y="609"/>
                  </a:lnTo>
                  <a:lnTo>
                    <a:pt x="818" y="610"/>
                  </a:lnTo>
                  <a:lnTo>
                    <a:pt x="813" y="622"/>
                  </a:lnTo>
                  <a:lnTo>
                    <a:pt x="812" y="631"/>
                  </a:lnTo>
                  <a:lnTo>
                    <a:pt x="838" y="658"/>
                  </a:lnTo>
                  <a:lnTo>
                    <a:pt x="862" y="702"/>
                  </a:lnTo>
                  <a:lnTo>
                    <a:pt x="876" y="714"/>
                  </a:lnTo>
                  <a:lnTo>
                    <a:pt x="897" y="711"/>
                  </a:lnTo>
                  <a:lnTo>
                    <a:pt x="913" y="722"/>
                  </a:lnTo>
                  <a:lnTo>
                    <a:pt x="946" y="770"/>
                  </a:lnTo>
                  <a:lnTo>
                    <a:pt x="950" y="800"/>
                  </a:lnTo>
                  <a:lnTo>
                    <a:pt x="953" y="805"/>
                  </a:lnTo>
                  <a:lnTo>
                    <a:pt x="964" y="811"/>
                  </a:lnTo>
                  <a:lnTo>
                    <a:pt x="1019" y="796"/>
                  </a:lnTo>
                  <a:lnTo>
                    <a:pt x="1047" y="776"/>
                  </a:lnTo>
                  <a:lnTo>
                    <a:pt x="1067" y="781"/>
                  </a:lnTo>
                  <a:lnTo>
                    <a:pt x="1075" y="762"/>
                  </a:lnTo>
                  <a:lnTo>
                    <a:pt x="1062" y="754"/>
                  </a:lnTo>
                  <a:lnTo>
                    <a:pt x="1074" y="653"/>
                  </a:lnTo>
                  <a:lnTo>
                    <a:pt x="1053" y="526"/>
                  </a:lnTo>
                  <a:lnTo>
                    <a:pt x="953" y="363"/>
                  </a:lnTo>
                  <a:lnTo>
                    <a:pt x="942" y="302"/>
                  </a:lnTo>
                  <a:lnTo>
                    <a:pt x="866" y="213"/>
                  </a:lnTo>
                  <a:lnTo>
                    <a:pt x="775" y="20"/>
                  </a:lnTo>
                  <a:lnTo>
                    <a:pt x="778" y="6"/>
                  </a:lnTo>
                  <a:lnTo>
                    <a:pt x="719" y="0"/>
                  </a:lnTo>
                  <a:lnTo>
                    <a:pt x="711" y="14"/>
                  </a:lnTo>
                  <a:lnTo>
                    <a:pt x="719" y="38"/>
                  </a:lnTo>
                  <a:lnTo>
                    <a:pt x="719" y="67"/>
                  </a:lnTo>
                  <a:lnTo>
                    <a:pt x="703" y="71"/>
                  </a:lnTo>
                  <a:lnTo>
                    <a:pt x="696" y="64"/>
                  </a:lnTo>
                  <a:lnTo>
                    <a:pt x="690" y="43"/>
                  </a:lnTo>
                  <a:lnTo>
                    <a:pt x="353" y="69"/>
                  </a:lnTo>
                  <a:lnTo>
                    <a:pt x="340" y="54"/>
                  </a:lnTo>
                  <a:lnTo>
                    <a:pt x="330" y="29"/>
                  </a:lnTo>
                  <a:lnTo>
                    <a:pt x="0" y="66"/>
                  </a:lnTo>
                  <a:lnTo>
                    <a:pt x="0" y="88"/>
                  </a:lnTo>
                  <a:lnTo>
                    <a:pt x="32" y="115"/>
                  </a:lnTo>
                  <a:lnTo>
                    <a:pt x="28" y="134"/>
                  </a:lnTo>
                  <a:lnTo>
                    <a:pt x="34" y="157"/>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3" name="Delaware" title="Delaware"/>
            <p:cNvSpPr>
              <a:spLocks/>
            </p:cNvSpPr>
            <p:nvPr/>
          </p:nvSpPr>
          <p:spPr bwMode="auto">
            <a:xfrm>
              <a:off x="8806091" y="3020138"/>
              <a:ext cx="125413" cy="198438"/>
            </a:xfrm>
            <a:custGeom>
              <a:avLst/>
              <a:gdLst>
                <a:gd name="T0" fmla="*/ 0 w 131"/>
                <a:gd name="T1" fmla="*/ 26 h 209"/>
                <a:gd name="T2" fmla="*/ 0 w 131"/>
                <a:gd name="T3" fmla="*/ 26 h 209"/>
                <a:gd name="T4" fmla="*/ 12 w 131"/>
                <a:gd name="T5" fmla="*/ 5 h 209"/>
                <a:gd name="T6" fmla="*/ 26 w 131"/>
                <a:gd name="T7" fmla="*/ 0 h 209"/>
                <a:gd name="T8" fmla="*/ 41 w 131"/>
                <a:gd name="T9" fmla="*/ 6 h 209"/>
                <a:gd name="T10" fmla="*/ 36 w 131"/>
                <a:gd name="T11" fmla="*/ 13 h 209"/>
                <a:gd name="T12" fmla="*/ 29 w 131"/>
                <a:gd name="T13" fmla="*/ 35 h 209"/>
                <a:gd name="T14" fmla="*/ 37 w 131"/>
                <a:gd name="T15" fmla="*/ 43 h 209"/>
                <a:gd name="T16" fmla="*/ 36 w 131"/>
                <a:gd name="T17" fmla="*/ 58 h 209"/>
                <a:gd name="T18" fmla="*/ 131 w 131"/>
                <a:gd name="T19" fmla="*/ 178 h 209"/>
                <a:gd name="T20" fmla="*/ 127 w 131"/>
                <a:gd name="T21" fmla="*/ 192 h 209"/>
                <a:gd name="T22" fmla="*/ 51 w 131"/>
                <a:gd name="T23" fmla="*/ 209 h 209"/>
                <a:gd name="T24" fmla="*/ 0 w 131"/>
                <a:gd name="T25" fmla="*/ 2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09">
                  <a:moveTo>
                    <a:pt x="0" y="26"/>
                  </a:moveTo>
                  <a:lnTo>
                    <a:pt x="0" y="26"/>
                  </a:lnTo>
                  <a:lnTo>
                    <a:pt x="12" y="5"/>
                  </a:lnTo>
                  <a:lnTo>
                    <a:pt x="26" y="0"/>
                  </a:lnTo>
                  <a:lnTo>
                    <a:pt x="41" y="6"/>
                  </a:lnTo>
                  <a:lnTo>
                    <a:pt x="36" y="13"/>
                  </a:lnTo>
                  <a:lnTo>
                    <a:pt x="29" y="35"/>
                  </a:lnTo>
                  <a:lnTo>
                    <a:pt x="37" y="43"/>
                  </a:lnTo>
                  <a:lnTo>
                    <a:pt x="36" y="58"/>
                  </a:lnTo>
                  <a:lnTo>
                    <a:pt x="131" y="178"/>
                  </a:lnTo>
                  <a:lnTo>
                    <a:pt x="127" y="192"/>
                  </a:lnTo>
                  <a:lnTo>
                    <a:pt x="51" y="209"/>
                  </a:lnTo>
                  <a:lnTo>
                    <a:pt x="0" y="2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4" name="Connecticut" title="Connecticut"/>
            <p:cNvSpPr>
              <a:spLocks/>
            </p:cNvSpPr>
            <p:nvPr/>
          </p:nvSpPr>
          <p:spPr bwMode="auto">
            <a:xfrm>
              <a:off x="8969604" y="2620088"/>
              <a:ext cx="193675" cy="192088"/>
            </a:xfrm>
            <a:custGeom>
              <a:avLst/>
              <a:gdLst>
                <a:gd name="T0" fmla="*/ 19 w 203"/>
                <a:gd name="T1" fmla="*/ 200 h 200"/>
                <a:gd name="T2" fmla="*/ 19 w 203"/>
                <a:gd name="T3" fmla="*/ 200 h 200"/>
                <a:gd name="T4" fmla="*/ 82 w 203"/>
                <a:gd name="T5" fmla="*/ 161 h 200"/>
                <a:gd name="T6" fmla="*/ 87 w 203"/>
                <a:gd name="T7" fmla="*/ 146 h 200"/>
                <a:gd name="T8" fmla="*/ 100 w 203"/>
                <a:gd name="T9" fmla="*/ 135 h 200"/>
                <a:gd name="T10" fmla="*/ 129 w 203"/>
                <a:gd name="T11" fmla="*/ 133 h 200"/>
                <a:gd name="T12" fmla="*/ 202 w 203"/>
                <a:gd name="T13" fmla="*/ 104 h 200"/>
                <a:gd name="T14" fmla="*/ 200 w 203"/>
                <a:gd name="T15" fmla="*/ 92 h 200"/>
                <a:gd name="T16" fmla="*/ 203 w 203"/>
                <a:gd name="T17" fmla="*/ 89 h 200"/>
                <a:gd name="T18" fmla="*/ 179 w 203"/>
                <a:gd name="T19" fmla="*/ 0 h 200"/>
                <a:gd name="T20" fmla="*/ 0 w 203"/>
                <a:gd name="T21" fmla="*/ 47 h 200"/>
                <a:gd name="T22" fmla="*/ 19 w 203"/>
                <a:gd name="T23" fmla="*/ 154 h 200"/>
                <a:gd name="T24" fmla="*/ 29 w 203"/>
                <a:gd name="T25" fmla="*/ 166 h 200"/>
                <a:gd name="T26" fmla="*/ 8 w 203"/>
                <a:gd name="T27" fmla="*/ 188 h 200"/>
                <a:gd name="T28" fmla="*/ 19 w 203"/>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0">
                  <a:moveTo>
                    <a:pt x="19" y="200"/>
                  </a:moveTo>
                  <a:lnTo>
                    <a:pt x="19" y="200"/>
                  </a:lnTo>
                  <a:lnTo>
                    <a:pt x="82" y="161"/>
                  </a:lnTo>
                  <a:lnTo>
                    <a:pt x="87" y="146"/>
                  </a:lnTo>
                  <a:lnTo>
                    <a:pt x="100" y="135"/>
                  </a:lnTo>
                  <a:lnTo>
                    <a:pt x="129" y="133"/>
                  </a:lnTo>
                  <a:lnTo>
                    <a:pt x="202" y="104"/>
                  </a:lnTo>
                  <a:lnTo>
                    <a:pt x="200" y="92"/>
                  </a:lnTo>
                  <a:lnTo>
                    <a:pt x="203" y="89"/>
                  </a:lnTo>
                  <a:lnTo>
                    <a:pt x="179" y="0"/>
                  </a:lnTo>
                  <a:lnTo>
                    <a:pt x="0" y="47"/>
                  </a:lnTo>
                  <a:lnTo>
                    <a:pt x="19" y="154"/>
                  </a:lnTo>
                  <a:lnTo>
                    <a:pt x="29" y="166"/>
                  </a:lnTo>
                  <a:lnTo>
                    <a:pt x="8" y="188"/>
                  </a:lnTo>
                  <a:lnTo>
                    <a:pt x="19" y="200"/>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5" name="Colorado" title="Colorado"/>
            <p:cNvSpPr>
              <a:spLocks/>
            </p:cNvSpPr>
            <p:nvPr/>
          </p:nvSpPr>
          <p:spPr bwMode="auto">
            <a:xfrm>
              <a:off x="5165954" y="3036013"/>
              <a:ext cx="819150" cy="638175"/>
            </a:xfrm>
            <a:custGeom>
              <a:avLst/>
              <a:gdLst>
                <a:gd name="T0" fmla="*/ 582 w 859"/>
                <a:gd name="T1" fmla="*/ 651 h 668"/>
                <a:gd name="T2" fmla="*/ 582 w 859"/>
                <a:gd name="T3" fmla="*/ 651 h 668"/>
                <a:gd name="T4" fmla="*/ 0 w 859"/>
                <a:gd name="T5" fmla="*/ 593 h 668"/>
                <a:gd name="T6" fmla="*/ 76 w 859"/>
                <a:gd name="T7" fmla="*/ 0 h 668"/>
                <a:gd name="T8" fmla="*/ 859 w 859"/>
                <a:gd name="T9" fmla="*/ 70 h 668"/>
                <a:gd name="T10" fmla="*/ 827 w 859"/>
                <a:gd name="T11" fmla="*/ 668 h 668"/>
                <a:gd name="T12" fmla="*/ 582 w 859"/>
                <a:gd name="T13" fmla="*/ 651 h 668"/>
              </a:gdLst>
              <a:ahLst/>
              <a:cxnLst>
                <a:cxn ang="0">
                  <a:pos x="T0" y="T1"/>
                </a:cxn>
                <a:cxn ang="0">
                  <a:pos x="T2" y="T3"/>
                </a:cxn>
                <a:cxn ang="0">
                  <a:pos x="T4" y="T5"/>
                </a:cxn>
                <a:cxn ang="0">
                  <a:pos x="T6" y="T7"/>
                </a:cxn>
                <a:cxn ang="0">
                  <a:pos x="T8" y="T9"/>
                </a:cxn>
                <a:cxn ang="0">
                  <a:pos x="T10" y="T11"/>
                </a:cxn>
                <a:cxn ang="0">
                  <a:pos x="T12" y="T13"/>
                </a:cxn>
              </a:cxnLst>
              <a:rect l="0" t="0" r="r" b="b"/>
              <a:pathLst>
                <a:path w="859" h="668">
                  <a:moveTo>
                    <a:pt x="582" y="651"/>
                  </a:moveTo>
                  <a:lnTo>
                    <a:pt x="582" y="651"/>
                  </a:lnTo>
                  <a:lnTo>
                    <a:pt x="0" y="593"/>
                  </a:lnTo>
                  <a:lnTo>
                    <a:pt x="76" y="0"/>
                  </a:lnTo>
                  <a:lnTo>
                    <a:pt x="859" y="70"/>
                  </a:lnTo>
                  <a:lnTo>
                    <a:pt x="827" y="668"/>
                  </a:lnTo>
                  <a:lnTo>
                    <a:pt x="582" y="651"/>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6" name="California" title="California"/>
            <p:cNvSpPr>
              <a:spLocks/>
            </p:cNvSpPr>
            <p:nvPr/>
          </p:nvSpPr>
          <p:spPr bwMode="auto">
            <a:xfrm>
              <a:off x="3629254" y="2569288"/>
              <a:ext cx="901700" cy="1544638"/>
            </a:xfrm>
            <a:custGeom>
              <a:avLst/>
              <a:gdLst>
                <a:gd name="T0" fmla="*/ 811 w 946"/>
                <a:gd name="T1" fmla="*/ 1145 h 1617"/>
                <a:gd name="T2" fmla="*/ 519 w 946"/>
                <a:gd name="T3" fmla="*/ 118 h 1617"/>
                <a:gd name="T4" fmla="*/ 77 w 946"/>
                <a:gd name="T5" fmla="*/ 92 h 1617"/>
                <a:gd name="T6" fmla="*/ 7 w 946"/>
                <a:gd name="T7" fmla="*/ 209 h 1617"/>
                <a:gd name="T8" fmla="*/ 10 w 946"/>
                <a:gd name="T9" fmla="*/ 252 h 1617"/>
                <a:gd name="T10" fmla="*/ 35 w 946"/>
                <a:gd name="T11" fmla="*/ 358 h 1617"/>
                <a:gd name="T12" fmla="*/ 18 w 946"/>
                <a:gd name="T13" fmla="*/ 472 h 1617"/>
                <a:gd name="T14" fmla="*/ 64 w 946"/>
                <a:gd name="T15" fmla="*/ 583 h 1617"/>
                <a:gd name="T16" fmla="*/ 61 w 946"/>
                <a:gd name="T17" fmla="*/ 609 h 1617"/>
                <a:gd name="T18" fmla="*/ 85 w 946"/>
                <a:gd name="T19" fmla="*/ 632 h 1617"/>
                <a:gd name="T20" fmla="*/ 94 w 946"/>
                <a:gd name="T21" fmla="*/ 643 h 1617"/>
                <a:gd name="T22" fmla="*/ 105 w 946"/>
                <a:gd name="T23" fmla="*/ 635 h 1617"/>
                <a:gd name="T24" fmla="*/ 143 w 946"/>
                <a:gd name="T25" fmla="*/ 615 h 1617"/>
                <a:gd name="T26" fmla="*/ 150 w 946"/>
                <a:gd name="T27" fmla="*/ 637 h 1617"/>
                <a:gd name="T28" fmla="*/ 123 w 946"/>
                <a:gd name="T29" fmla="*/ 646 h 1617"/>
                <a:gd name="T30" fmla="*/ 133 w 946"/>
                <a:gd name="T31" fmla="*/ 702 h 1617"/>
                <a:gd name="T32" fmla="*/ 110 w 946"/>
                <a:gd name="T33" fmla="*/ 678 h 1617"/>
                <a:gd name="T34" fmla="*/ 101 w 946"/>
                <a:gd name="T35" fmla="*/ 661 h 1617"/>
                <a:gd name="T36" fmla="*/ 93 w 946"/>
                <a:gd name="T37" fmla="*/ 760 h 1617"/>
                <a:gd name="T38" fmla="*/ 132 w 946"/>
                <a:gd name="T39" fmla="*/ 797 h 1617"/>
                <a:gd name="T40" fmla="*/ 132 w 946"/>
                <a:gd name="T41" fmla="*/ 846 h 1617"/>
                <a:gd name="T42" fmla="*/ 110 w 946"/>
                <a:gd name="T43" fmla="*/ 882 h 1617"/>
                <a:gd name="T44" fmla="*/ 195 w 946"/>
                <a:gd name="T45" fmla="*/ 1054 h 1617"/>
                <a:gd name="T46" fmla="*/ 206 w 946"/>
                <a:gd name="T47" fmla="*/ 1092 h 1617"/>
                <a:gd name="T48" fmla="*/ 213 w 946"/>
                <a:gd name="T49" fmla="*/ 1115 h 1617"/>
                <a:gd name="T50" fmla="*/ 199 w 946"/>
                <a:gd name="T51" fmla="*/ 1180 h 1617"/>
                <a:gd name="T52" fmla="*/ 254 w 946"/>
                <a:gd name="T53" fmla="*/ 1216 h 1617"/>
                <a:gd name="T54" fmla="*/ 289 w 946"/>
                <a:gd name="T55" fmla="*/ 1232 h 1617"/>
                <a:gd name="T56" fmla="*/ 338 w 946"/>
                <a:gd name="T57" fmla="*/ 1267 h 1617"/>
                <a:gd name="T58" fmla="*/ 385 w 946"/>
                <a:gd name="T59" fmla="*/ 1314 h 1617"/>
                <a:gd name="T60" fmla="*/ 401 w 946"/>
                <a:gd name="T61" fmla="*/ 1313 h 1617"/>
                <a:gd name="T62" fmla="*/ 432 w 946"/>
                <a:gd name="T63" fmla="*/ 1342 h 1617"/>
                <a:gd name="T64" fmla="*/ 433 w 946"/>
                <a:gd name="T65" fmla="*/ 1370 h 1617"/>
                <a:gd name="T66" fmla="*/ 536 w 946"/>
                <a:gd name="T67" fmla="*/ 1483 h 1617"/>
                <a:gd name="T68" fmla="*/ 540 w 946"/>
                <a:gd name="T69" fmla="*/ 1584 h 1617"/>
                <a:gd name="T70" fmla="*/ 835 w 946"/>
                <a:gd name="T71" fmla="*/ 1605 h 1617"/>
                <a:gd name="T72" fmla="*/ 867 w 946"/>
                <a:gd name="T73" fmla="*/ 1592 h 1617"/>
                <a:gd name="T74" fmla="*/ 843 w 946"/>
                <a:gd name="T75" fmla="*/ 1555 h 1617"/>
                <a:gd name="T76" fmla="*/ 846 w 946"/>
                <a:gd name="T77" fmla="*/ 1522 h 1617"/>
                <a:gd name="T78" fmla="*/ 860 w 946"/>
                <a:gd name="T79" fmla="*/ 1507 h 1617"/>
                <a:gd name="T80" fmla="*/ 881 w 946"/>
                <a:gd name="T81" fmla="*/ 1471 h 1617"/>
                <a:gd name="T82" fmla="*/ 889 w 946"/>
                <a:gd name="T83" fmla="*/ 1430 h 1617"/>
                <a:gd name="T84" fmla="*/ 909 w 946"/>
                <a:gd name="T85" fmla="*/ 1411 h 1617"/>
                <a:gd name="T86" fmla="*/ 937 w 946"/>
                <a:gd name="T87" fmla="*/ 1363 h 1617"/>
                <a:gd name="T88" fmla="*/ 902 w 946"/>
                <a:gd name="T89" fmla="*/ 1292 h 1617"/>
                <a:gd name="T90" fmla="*/ 811 w 946"/>
                <a:gd name="T91" fmla="*/ 1145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6" h="1617">
                  <a:moveTo>
                    <a:pt x="811" y="1145"/>
                  </a:moveTo>
                  <a:lnTo>
                    <a:pt x="811" y="1145"/>
                  </a:lnTo>
                  <a:lnTo>
                    <a:pt x="411" y="554"/>
                  </a:lnTo>
                  <a:lnTo>
                    <a:pt x="519" y="118"/>
                  </a:lnTo>
                  <a:lnTo>
                    <a:pt x="82" y="0"/>
                  </a:lnTo>
                  <a:lnTo>
                    <a:pt x="77" y="92"/>
                  </a:lnTo>
                  <a:lnTo>
                    <a:pt x="45" y="175"/>
                  </a:lnTo>
                  <a:lnTo>
                    <a:pt x="7" y="209"/>
                  </a:lnTo>
                  <a:lnTo>
                    <a:pt x="0" y="237"/>
                  </a:lnTo>
                  <a:lnTo>
                    <a:pt x="10" y="252"/>
                  </a:lnTo>
                  <a:lnTo>
                    <a:pt x="36" y="347"/>
                  </a:lnTo>
                  <a:lnTo>
                    <a:pt x="35" y="358"/>
                  </a:lnTo>
                  <a:lnTo>
                    <a:pt x="28" y="369"/>
                  </a:lnTo>
                  <a:lnTo>
                    <a:pt x="18" y="472"/>
                  </a:lnTo>
                  <a:lnTo>
                    <a:pt x="62" y="565"/>
                  </a:lnTo>
                  <a:lnTo>
                    <a:pt x="64" y="583"/>
                  </a:lnTo>
                  <a:lnTo>
                    <a:pt x="59" y="600"/>
                  </a:lnTo>
                  <a:lnTo>
                    <a:pt x="61" y="609"/>
                  </a:lnTo>
                  <a:lnTo>
                    <a:pt x="73" y="627"/>
                  </a:lnTo>
                  <a:lnTo>
                    <a:pt x="85" y="632"/>
                  </a:lnTo>
                  <a:lnTo>
                    <a:pt x="87" y="639"/>
                  </a:lnTo>
                  <a:lnTo>
                    <a:pt x="94" y="643"/>
                  </a:lnTo>
                  <a:lnTo>
                    <a:pt x="102" y="639"/>
                  </a:lnTo>
                  <a:lnTo>
                    <a:pt x="105" y="635"/>
                  </a:lnTo>
                  <a:lnTo>
                    <a:pt x="115" y="606"/>
                  </a:lnTo>
                  <a:lnTo>
                    <a:pt x="143" y="615"/>
                  </a:lnTo>
                  <a:lnTo>
                    <a:pt x="166" y="632"/>
                  </a:lnTo>
                  <a:lnTo>
                    <a:pt x="150" y="637"/>
                  </a:lnTo>
                  <a:lnTo>
                    <a:pt x="136" y="636"/>
                  </a:lnTo>
                  <a:lnTo>
                    <a:pt x="123" y="646"/>
                  </a:lnTo>
                  <a:lnTo>
                    <a:pt x="122" y="659"/>
                  </a:lnTo>
                  <a:lnTo>
                    <a:pt x="133" y="702"/>
                  </a:lnTo>
                  <a:lnTo>
                    <a:pt x="132" y="714"/>
                  </a:lnTo>
                  <a:lnTo>
                    <a:pt x="110" y="678"/>
                  </a:lnTo>
                  <a:lnTo>
                    <a:pt x="109" y="665"/>
                  </a:lnTo>
                  <a:lnTo>
                    <a:pt x="101" y="661"/>
                  </a:lnTo>
                  <a:lnTo>
                    <a:pt x="93" y="676"/>
                  </a:lnTo>
                  <a:lnTo>
                    <a:pt x="93" y="760"/>
                  </a:lnTo>
                  <a:lnTo>
                    <a:pt x="107" y="785"/>
                  </a:lnTo>
                  <a:lnTo>
                    <a:pt x="132" y="797"/>
                  </a:lnTo>
                  <a:lnTo>
                    <a:pt x="139" y="821"/>
                  </a:lnTo>
                  <a:lnTo>
                    <a:pt x="132" y="846"/>
                  </a:lnTo>
                  <a:lnTo>
                    <a:pt x="115" y="854"/>
                  </a:lnTo>
                  <a:lnTo>
                    <a:pt x="110" y="882"/>
                  </a:lnTo>
                  <a:lnTo>
                    <a:pt x="184" y="1043"/>
                  </a:lnTo>
                  <a:lnTo>
                    <a:pt x="195" y="1054"/>
                  </a:lnTo>
                  <a:lnTo>
                    <a:pt x="191" y="1078"/>
                  </a:lnTo>
                  <a:lnTo>
                    <a:pt x="206" y="1092"/>
                  </a:lnTo>
                  <a:lnTo>
                    <a:pt x="213" y="1110"/>
                  </a:lnTo>
                  <a:lnTo>
                    <a:pt x="213" y="1115"/>
                  </a:lnTo>
                  <a:lnTo>
                    <a:pt x="205" y="1129"/>
                  </a:lnTo>
                  <a:lnTo>
                    <a:pt x="199" y="1180"/>
                  </a:lnTo>
                  <a:lnTo>
                    <a:pt x="202" y="1190"/>
                  </a:lnTo>
                  <a:lnTo>
                    <a:pt x="254" y="1216"/>
                  </a:lnTo>
                  <a:lnTo>
                    <a:pt x="276" y="1236"/>
                  </a:lnTo>
                  <a:lnTo>
                    <a:pt x="289" y="1232"/>
                  </a:lnTo>
                  <a:lnTo>
                    <a:pt x="302" y="1238"/>
                  </a:lnTo>
                  <a:lnTo>
                    <a:pt x="338" y="1267"/>
                  </a:lnTo>
                  <a:lnTo>
                    <a:pt x="344" y="1283"/>
                  </a:lnTo>
                  <a:lnTo>
                    <a:pt x="385" y="1314"/>
                  </a:lnTo>
                  <a:lnTo>
                    <a:pt x="391" y="1325"/>
                  </a:lnTo>
                  <a:lnTo>
                    <a:pt x="401" y="1313"/>
                  </a:lnTo>
                  <a:lnTo>
                    <a:pt x="411" y="1315"/>
                  </a:lnTo>
                  <a:lnTo>
                    <a:pt x="432" y="1342"/>
                  </a:lnTo>
                  <a:lnTo>
                    <a:pt x="432" y="1365"/>
                  </a:lnTo>
                  <a:lnTo>
                    <a:pt x="433" y="1370"/>
                  </a:lnTo>
                  <a:lnTo>
                    <a:pt x="463" y="1380"/>
                  </a:lnTo>
                  <a:lnTo>
                    <a:pt x="536" y="1483"/>
                  </a:lnTo>
                  <a:lnTo>
                    <a:pt x="545" y="1508"/>
                  </a:lnTo>
                  <a:lnTo>
                    <a:pt x="540" y="1584"/>
                  </a:lnTo>
                  <a:lnTo>
                    <a:pt x="821" y="1617"/>
                  </a:lnTo>
                  <a:lnTo>
                    <a:pt x="835" y="1605"/>
                  </a:lnTo>
                  <a:lnTo>
                    <a:pt x="853" y="1611"/>
                  </a:lnTo>
                  <a:lnTo>
                    <a:pt x="867" y="1592"/>
                  </a:lnTo>
                  <a:lnTo>
                    <a:pt x="869" y="1577"/>
                  </a:lnTo>
                  <a:lnTo>
                    <a:pt x="843" y="1555"/>
                  </a:lnTo>
                  <a:lnTo>
                    <a:pt x="851" y="1536"/>
                  </a:lnTo>
                  <a:lnTo>
                    <a:pt x="846" y="1522"/>
                  </a:lnTo>
                  <a:lnTo>
                    <a:pt x="848" y="1508"/>
                  </a:lnTo>
                  <a:lnTo>
                    <a:pt x="860" y="1507"/>
                  </a:lnTo>
                  <a:lnTo>
                    <a:pt x="877" y="1489"/>
                  </a:lnTo>
                  <a:lnTo>
                    <a:pt x="881" y="1471"/>
                  </a:lnTo>
                  <a:lnTo>
                    <a:pt x="887" y="1466"/>
                  </a:lnTo>
                  <a:lnTo>
                    <a:pt x="889" y="1430"/>
                  </a:lnTo>
                  <a:lnTo>
                    <a:pt x="902" y="1423"/>
                  </a:lnTo>
                  <a:lnTo>
                    <a:pt x="909" y="1411"/>
                  </a:lnTo>
                  <a:lnTo>
                    <a:pt x="946" y="1393"/>
                  </a:lnTo>
                  <a:lnTo>
                    <a:pt x="937" y="1363"/>
                  </a:lnTo>
                  <a:lnTo>
                    <a:pt x="922" y="1349"/>
                  </a:lnTo>
                  <a:lnTo>
                    <a:pt x="902" y="1292"/>
                  </a:lnTo>
                  <a:lnTo>
                    <a:pt x="904" y="1276"/>
                  </a:lnTo>
                  <a:lnTo>
                    <a:pt x="811" y="114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7" name="Arkansas" title="Arkansas"/>
            <p:cNvSpPr>
              <a:spLocks/>
            </p:cNvSpPr>
            <p:nvPr/>
          </p:nvSpPr>
          <p:spPr bwMode="auto">
            <a:xfrm>
              <a:off x="6793141" y="3732926"/>
              <a:ext cx="566738" cy="522288"/>
            </a:xfrm>
            <a:custGeom>
              <a:avLst/>
              <a:gdLst>
                <a:gd name="T0" fmla="*/ 428 w 594"/>
                <a:gd name="T1" fmla="*/ 6 h 548"/>
                <a:gd name="T2" fmla="*/ 428 w 594"/>
                <a:gd name="T3" fmla="*/ 6 h 548"/>
                <a:gd name="T4" fmla="*/ 0 w 594"/>
                <a:gd name="T5" fmla="*/ 25 h 548"/>
                <a:gd name="T6" fmla="*/ 28 w 594"/>
                <a:gd name="T7" fmla="*/ 454 h 548"/>
                <a:gd name="T8" fmla="*/ 38 w 594"/>
                <a:gd name="T9" fmla="*/ 466 h 548"/>
                <a:gd name="T10" fmla="*/ 63 w 594"/>
                <a:gd name="T11" fmla="*/ 461 h 548"/>
                <a:gd name="T12" fmla="*/ 80 w 594"/>
                <a:gd name="T13" fmla="*/ 466 h 548"/>
                <a:gd name="T14" fmla="*/ 83 w 594"/>
                <a:gd name="T15" fmla="*/ 548 h 548"/>
                <a:gd name="T16" fmla="*/ 443 w 594"/>
                <a:gd name="T17" fmla="*/ 530 h 548"/>
                <a:gd name="T18" fmla="*/ 441 w 594"/>
                <a:gd name="T19" fmla="*/ 514 h 548"/>
                <a:gd name="T20" fmla="*/ 448 w 594"/>
                <a:gd name="T21" fmla="*/ 505 h 548"/>
                <a:gd name="T22" fmla="*/ 446 w 594"/>
                <a:gd name="T23" fmla="*/ 492 h 548"/>
                <a:gd name="T24" fmla="*/ 436 w 594"/>
                <a:gd name="T25" fmla="*/ 485 h 548"/>
                <a:gd name="T26" fmla="*/ 441 w 594"/>
                <a:gd name="T27" fmla="*/ 461 h 548"/>
                <a:gd name="T28" fmla="*/ 428 w 594"/>
                <a:gd name="T29" fmla="*/ 450 h 548"/>
                <a:gd name="T30" fmla="*/ 437 w 594"/>
                <a:gd name="T31" fmla="*/ 445 h 548"/>
                <a:gd name="T32" fmla="*/ 437 w 594"/>
                <a:gd name="T33" fmla="*/ 439 h 548"/>
                <a:gd name="T34" fmla="*/ 427 w 594"/>
                <a:gd name="T35" fmla="*/ 431 h 548"/>
                <a:gd name="T36" fmla="*/ 446 w 594"/>
                <a:gd name="T37" fmla="*/ 413 h 548"/>
                <a:gd name="T38" fmla="*/ 449 w 594"/>
                <a:gd name="T39" fmla="*/ 391 h 548"/>
                <a:gd name="T40" fmla="*/ 441 w 594"/>
                <a:gd name="T41" fmla="*/ 384 h 548"/>
                <a:gd name="T42" fmla="*/ 466 w 594"/>
                <a:gd name="T43" fmla="*/ 373 h 548"/>
                <a:gd name="T44" fmla="*/ 467 w 594"/>
                <a:gd name="T45" fmla="*/ 365 h 548"/>
                <a:gd name="T46" fmla="*/ 456 w 594"/>
                <a:gd name="T47" fmla="*/ 359 h 548"/>
                <a:gd name="T48" fmla="*/ 467 w 594"/>
                <a:gd name="T49" fmla="*/ 350 h 548"/>
                <a:gd name="T50" fmla="*/ 471 w 594"/>
                <a:gd name="T51" fmla="*/ 338 h 548"/>
                <a:gd name="T52" fmla="*/ 478 w 594"/>
                <a:gd name="T53" fmla="*/ 338 h 548"/>
                <a:gd name="T54" fmla="*/ 477 w 594"/>
                <a:gd name="T55" fmla="*/ 324 h 548"/>
                <a:gd name="T56" fmla="*/ 499 w 594"/>
                <a:gd name="T57" fmla="*/ 315 h 548"/>
                <a:gd name="T58" fmla="*/ 495 w 594"/>
                <a:gd name="T59" fmla="*/ 285 h 548"/>
                <a:gd name="T60" fmla="*/ 499 w 594"/>
                <a:gd name="T61" fmla="*/ 269 h 548"/>
                <a:gd name="T62" fmla="*/ 510 w 594"/>
                <a:gd name="T63" fmla="*/ 267 h 548"/>
                <a:gd name="T64" fmla="*/ 509 w 594"/>
                <a:gd name="T65" fmla="*/ 255 h 548"/>
                <a:gd name="T66" fmla="*/ 532 w 594"/>
                <a:gd name="T67" fmla="*/ 239 h 548"/>
                <a:gd name="T68" fmla="*/ 526 w 594"/>
                <a:gd name="T69" fmla="*/ 224 h 548"/>
                <a:gd name="T70" fmla="*/ 538 w 594"/>
                <a:gd name="T71" fmla="*/ 218 h 548"/>
                <a:gd name="T72" fmla="*/ 541 w 594"/>
                <a:gd name="T73" fmla="*/ 207 h 548"/>
                <a:gd name="T74" fmla="*/ 551 w 594"/>
                <a:gd name="T75" fmla="*/ 205 h 548"/>
                <a:gd name="T76" fmla="*/ 545 w 594"/>
                <a:gd name="T77" fmla="*/ 173 h 548"/>
                <a:gd name="T78" fmla="*/ 557 w 594"/>
                <a:gd name="T79" fmla="*/ 147 h 548"/>
                <a:gd name="T80" fmla="*/ 568 w 594"/>
                <a:gd name="T81" fmla="*/ 144 h 548"/>
                <a:gd name="T82" fmla="*/ 563 w 594"/>
                <a:gd name="T83" fmla="*/ 134 h 548"/>
                <a:gd name="T84" fmla="*/ 569 w 594"/>
                <a:gd name="T85" fmla="*/ 128 h 548"/>
                <a:gd name="T86" fmla="*/ 562 w 594"/>
                <a:gd name="T87" fmla="*/ 115 h 548"/>
                <a:gd name="T88" fmla="*/ 585 w 594"/>
                <a:gd name="T89" fmla="*/ 101 h 548"/>
                <a:gd name="T90" fmla="*/ 588 w 594"/>
                <a:gd name="T91" fmla="*/ 96 h 548"/>
                <a:gd name="T92" fmla="*/ 581 w 594"/>
                <a:gd name="T93" fmla="*/ 90 h 548"/>
                <a:gd name="T94" fmla="*/ 594 w 594"/>
                <a:gd name="T95" fmla="*/ 86 h 548"/>
                <a:gd name="T96" fmla="*/ 585 w 594"/>
                <a:gd name="T97" fmla="*/ 72 h 548"/>
                <a:gd name="T98" fmla="*/ 507 w 594"/>
                <a:gd name="T99" fmla="*/ 78 h 548"/>
                <a:gd name="T100" fmla="*/ 542 w 594"/>
                <a:gd name="T101" fmla="*/ 32 h 548"/>
                <a:gd name="T102" fmla="*/ 541 w 594"/>
                <a:gd name="T103" fmla="*/ 19 h 548"/>
                <a:gd name="T104" fmla="*/ 527 w 594"/>
                <a:gd name="T105" fmla="*/ 0 h 548"/>
                <a:gd name="T106" fmla="*/ 428 w 594"/>
                <a:gd name="T107" fmla="*/ 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4" h="548">
                  <a:moveTo>
                    <a:pt x="428" y="6"/>
                  </a:moveTo>
                  <a:lnTo>
                    <a:pt x="428" y="6"/>
                  </a:lnTo>
                  <a:lnTo>
                    <a:pt x="0" y="25"/>
                  </a:lnTo>
                  <a:lnTo>
                    <a:pt x="28" y="454"/>
                  </a:lnTo>
                  <a:lnTo>
                    <a:pt x="38" y="466"/>
                  </a:lnTo>
                  <a:lnTo>
                    <a:pt x="63" y="461"/>
                  </a:lnTo>
                  <a:lnTo>
                    <a:pt x="80" y="466"/>
                  </a:lnTo>
                  <a:lnTo>
                    <a:pt x="83" y="548"/>
                  </a:lnTo>
                  <a:lnTo>
                    <a:pt x="443" y="530"/>
                  </a:lnTo>
                  <a:lnTo>
                    <a:pt x="441" y="514"/>
                  </a:lnTo>
                  <a:lnTo>
                    <a:pt x="448" y="505"/>
                  </a:lnTo>
                  <a:lnTo>
                    <a:pt x="446" y="492"/>
                  </a:lnTo>
                  <a:lnTo>
                    <a:pt x="436" y="485"/>
                  </a:lnTo>
                  <a:lnTo>
                    <a:pt x="441" y="461"/>
                  </a:lnTo>
                  <a:lnTo>
                    <a:pt x="428" y="450"/>
                  </a:lnTo>
                  <a:lnTo>
                    <a:pt x="437" y="445"/>
                  </a:lnTo>
                  <a:lnTo>
                    <a:pt x="437" y="439"/>
                  </a:lnTo>
                  <a:lnTo>
                    <a:pt x="427" y="431"/>
                  </a:lnTo>
                  <a:lnTo>
                    <a:pt x="446" y="413"/>
                  </a:lnTo>
                  <a:lnTo>
                    <a:pt x="449" y="391"/>
                  </a:lnTo>
                  <a:lnTo>
                    <a:pt x="441" y="384"/>
                  </a:lnTo>
                  <a:lnTo>
                    <a:pt x="466" y="373"/>
                  </a:lnTo>
                  <a:lnTo>
                    <a:pt x="467" y="365"/>
                  </a:lnTo>
                  <a:lnTo>
                    <a:pt x="456" y="359"/>
                  </a:lnTo>
                  <a:lnTo>
                    <a:pt x="467" y="350"/>
                  </a:lnTo>
                  <a:lnTo>
                    <a:pt x="471" y="338"/>
                  </a:lnTo>
                  <a:lnTo>
                    <a:pt x="478" y="338"/>
                  </a:lnTo>
                  <a:lnTo>
                    <a:pt x="477" y="324"/>
                  </a:lnTo>
                  <a:lnTo>
                    <a:pt x="499" y="315"/>
                  </a:lnTo>
                  <a:lnTo>
                    <a:pt x="495" y="285"/>
                  </a:lnTo>
                  <a:lnTo>
                    <a:pt x="499" y="269"/>
                  </a:lnTo>
                  <a:lnTo>
                    <a:pt x="510" y="267"/>
                  </a:lnTo>
                  <a:lnTo>
                    <a:pt x="509" y="255"/>
                  </a:lnTo>
                  <a:lnTo>
                    <a:pt x="532" y="239"/>
                  </a:lnTo>
                  <a:lnTo>
                    <a:pt x="526" y="224"/>
                  </a:lnTo>
                  <a:lnTo>
                    <a:pt x="538" y="218"/>
                  </a:lnTo>
                  <a:lnTo>
                    <a:pt x="541" y="207"/>
                  </a:lnTo>
                  <a:lnTo>
                    <a:pt x="551" y="205"/>
                  </a:lnTo>
                  <a:lnTo>
                    <a:pt x="545" y="173"/>
                  </a:lnTo>
                  <a:lnTo>
                    <a:pt x="557" y="147"/>
                  </a:lnTo>
                  <a:lnTo>
                    <a:pt x="568" y="144"/>
                  </a:lnTo>
                  <a:lnTo>
                    <a:pt x="563" y="134"/>
                  </a:lnTo>
                  <a:lnTo>
                    <a:pt x="569" y="128"/>
                  </a:lnTo>
                  <a:lnTo>
                    <a:pt x="562" y="115"/>
                  </a:lnTo>
                  <a:lnTo>
                    <a:pt x="585" y="101"/>
                  </a:lnTo>
                  <a:lnTo>
                    <a:pt x="588" y="96"/>
                  </a:lnTo>
                  <a:lnTo>
                    <a:pt x="581" y="90"/>
                  </a:lnTo>
                  <a:lnTo>
                    <a:pt x="594" y="86"/>
                  </a:lnTo>
                  <a:lnTo>
                    <a:pt x="585" y="72"/>
                  </a:lnTo>
                  <a:lnTo>
                    <a:pt x="507" y="78"/>
                  </a:lnTo>
                  <a:lnTo>
                    <a:pt x="542" y="32"/>
                  </a:lnTo>
                  <a:lnTo>
                    <a:pt x="541" y="19"/>
                  </a:lnTo>
                  <a:lnTo>
                    <a:pt x="527" y="0"/>
                  </a:lnTo>
                  <a:lnTo>
                    <a:pt x="428" y="6"/>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8" name="Arizona" title="Arizona"/>
            <p:cNvSpPr>
              <a:spLocks/>
            </p:cNvSpPr>
            <p:nvPr/>
          </p:nvSpPr>
          <p:spPr bwMode="auto">
            <a:xfrm>
              <a:off x="4411891" y="3517026"/>
              <a:ext cx="754063" cy="887413"/>
            </a:xfrm>
            <a:custGeom>
              <a:avLst/>
              <a:gdLst>
                <a:gd name="T0" fmla="*/ 294 w 790"/>
                <a:gd name="T1" fmla="*/ 15 h 929"/>
                <a:gd name="T2" fmla="*/ 294 w 790"/>
                <a:gd name="T3" fmla="*/ 15 h 929"/>
                <a:gd name="T4" fmla="*/ 790 w 790"/>
                <a:gd name="T5" fmla="*/ 90 h 929"/>
                <a:gd name="T6" fmla="*/ 683 w 790"/>
                <a:gd name="T7" fmla="*/ 929 h 929"/>
                <a:gd name="T8" fmla="*/ 444 w 790"/>
                <a:gd name="T9" fmla="*/ 896 h 929"/>
                <a:gd name="T10" fmla="*/ 1 w 790"/>
                <a:gd name="T11" fmla="*/ 639 h 929"/>
                <a:gd name="T12" fmla="*/ 0 w 790"/>
                <a:gd name="T13" fmla="*/ 625 h 929"/>
                <a:gd name="T14" fmla="*/ 14 w 790"/>
                <a:gd name="T15" fmla="*/ 613 h 929"/>
                <a:gd name="T16" fmla="*/ 32 w 790"/>
                <a:gd name="T17" fmla="*/ 619 h 929"/>
                <a:gd name="T18" fmla="*/ 46 w 790"/>
                <a:gd name="T19" fmla="*/ 600 h 929"/>
                <a:gd name="T20" fmla="*/ 48 w 790"/>
                <a:gd name="T21" fmla="*/ 585 h 929"/>
                <a:gd name="T22" fmla="*/ 22 w 790"/>
                <a:gd name="T23" fmla="*/ 563 h 929"/>
                <a:gd name="T24" fmla="*/ 30 w 790"/>
                <a:gd name="T25" fmla="*/ 544 h 929"/>
                <a:gd name="T26" fmla="*/ 25 w 790"/>
                <a:gd name="T27" fmla="*/ 530 h 929"/>
                <a:gd name="T28" fmla="*/ 27 w 790"/>
                <a:gd name="T29" fmla="*/ 516 h 929"/>
                <a:gd name="T30" fmla="*/ 39 w 790"/>
                <a:gd name="T31" fmla="*/ 515 h 929"/>
                <a:gd name="T32" fmla="*/ 56 w 790"/>
                <a:gd name="T33" fmla="*/ 497 h 929"/>
                <a:gd name="T34" fmla="*/ 60 w 790"/>
                <a:gd name="T35" fmla="*/ 479 h 929"/>
                <a:gd name="T36" fmla="*/ 66 w 790"/>
                <a:gd name="T37" fmla="*/ 474 h 929"/>
                <a:gd name="T38" fmla="*/ 68 w 790"/>
                <a:gd name="T39" fmla="*/ 438 h 929"/>
                <a:gd name="T40" fmla="*/ 81 w 790"/>
                <a:gd name="T41" fmla="*/ 431 h 929"/>
                <a:gd name="T42" fmla="*/ 88 w 790"/>
                <a:gd name="T43" fmla="*/ 419 h 929"/>
                <a:gd name="T44" fmla="*/ 125 w 790"/>
                <a:gd name="T45" fmla="*/ 401 h 929"/>
                <a:gd name="T46" fmla="*/ 116 w 790"/>
                <a:gd name="T47" fmla="*/ 371 h 929"/>
                <a:gd name="T48" fmla="*/ 101 w 790"/>
                <a:gd name="T49" fmla="*/ 357 h 929"/>
                <a:gd name="T50" fmla="*/ 81 w 790"/>
                <a:gd name="T51" fmla="*/ 300 h 929"/>
                <a:gd name="T52" fmla="*/ 86 w 790"/>
                <a:gd name="T53" fmla="*/ 264 h 929"/>
                <a:gd name="T54" fmla="*/ 94 w 790"/>
                <a:gd name="T55" fmla="*/ 262 h 929"/>
                <a:gd name="T56" fmla="*/ 96 w 790"/>
                <a:gd name="T57" fmla="*/ 174 h 929"/>
                <a:gd name="T58" fmla="*/ 104 w 790"/>
                <a:gd name="T59" fmla="*/ 153 h 929"/>
                <a:gd name="T60" fmla="*/ 98 w 790"/>
                <a:gd name="T61" fmla="*/ 140 h 929"/>
                <a:gd name="T62" fmla="*/ 106 w 790"/>
                <a:gd name="T63" fmla="*/ 129 h 929"/>
                <a:gd name="T64" fmla="*/ 124 w 790"/>
                <a:gd name="T65" fmla="*/ 114 h 929"/>
                <a:gd name="T66" fmla="*/ 136 w 790"/>
                <a:gd name="T67" fmla="*/ 121 h 929"/>
                <a:gd name="T68" fmla="*/ 147 w 790"/>
                <a:gd name="T69" fmla="*/ 121 h 929"/>
                <a:gd name="T70" fmla="*/ 155 w 790"/>
                <a:gd name="T71" fmla="*/ 139 h 929"/>
                <a:gd name="T72" fmla="*/ 165 w 790"/>
                <a:gd name="T73" fmla="*/ 142 h 929"/>
                <a:gd name="T74" fmla="*/ 172 w 790"/>
                <a:gd name="T75" fmla="*/ 138 h 929"/>
                <a:gd name="T76" fmla="*/ 185 w 790"/>
                <a:gd name="T77" fmla="*/ 120 h 929"/>
                <a:gd name="T78" fmla="*/ 207 w 790"/>
                <a:gd name="T79" fmla="*/ 0 h 929"/>
                <a:gd name="T80" fmla="*/ 294 w 790"/>
                <a:gd name="T81" fmla="*/ 1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0" h="929">
                  <a:moveTo>
                    <a:pt x="294" y="15"/>
                  </a:moveTo>
                  <a:lnTo>
                    <a:pt x="294" y="15"/>
                  </a:lnTo>
                  <a:lnTo>
                    <a:pt x="790" y="90"/>
                  </a:lnTo>
                  <a:lnTo>
                    <a:pt x="683" y="929"/>
                  </a:lnTo>
                  <a:lnTo>
                    <a:pt x="444" y="896"/>
                  </a:lnTo>
                  <a:lnTo>
                    <a:pt x="1" y="639"/>
                  </a:lnTo>
                  <a:lnTo>
                    <a:pt x="0" y="625"/>
                  </a:lnTo>
                  <a:lnTo>
                    <a:pt x="14" y="613"/>
                  </a:lnTo>
                  <a:lnTo>
                    <a:pt x="32" y="619"/>
                  </a:lnTo>
                  <a:lnTo>
                    <a:pt x="46" y="600"/>
                  </a:lnTo>
                  <a:lnTo>
                    <a:pt x="48" y="585"/>
                  </a:lnTo>
                  <a:lnTo>
                    <a:pt x="22" y="563"/>
                  </a:lnTo>
                  <a:lnTo>
                    <a:pt x="30" y="544"/>
                  </a:lnTo>
                  <a:lnTo>
                    <a:pt x="25" y="530"/>
                  </a:lnTo>
                  <a:lnTo>
                    <a:pt x="27" y="516"/>
                  </a:lnTo>
                  <a:lnTo>
                    <a:pt x="39" y="515"/>
                  </a:lnTo>
                  <a:lnTo>
                    <a:pt x="56" y="497"/>
                  </a:lnTo>
                  <a:lnTo>
                    <a:pt x="60" y="479"/>
                  </a:lnTo>
                  <a:lnTo>
                    <a:pt x="66" y="474"/>
                  </a:lnTo>
                  <a:lnTo>
                    <a:pt x="68" y="438"/>
                  </a:lnTo>
                  <a:lnTo>
                    <a:pt x="81" y="431"/>
                  </a:lnTo>
                  <a:lnTo>
                    <a:pt x="88" y="419"/>
                  </a:lnTo>
                  <a:lnTo>
                    <a:pt x="125" y="401"/>
                  </a:lnTo>
                  <a:lnTo>
                    <a:pt x="116" y="371"/>
                  </a:lnTo>
                  <a:lnTo>
                    <a:pt x="101" y="357"/>
                  </a:lnTo>
                  <a:lnTo>
                    <a:pt x="81" y="300"/>
                  </a:lnTo>
                  <a:lnTo>
                    <a:pt x="86" y="264"/>
                  </a:lnTo>
                  <a:lnTo>
                    <a:pt x="94" y="262"/>
                  </a:lnTo>
                  <a:lnTo>
                    <a:pt x="96" y="174"/>
                  </a:lnTo>
                  <a:lnTo>
                    <a:pt x="104" y="153"/>
                  </a:lnTo>
                  <a:lnTo>
                    <a:pt x="98" y="140"/>
                  </a:lnTo>
                  <a:lnTo>
                    <a:pt x="106" y="129"/>
                  </a:lnTo>
                  <a:lnTo>
                    <a:pt x="124" y="114"/>
                  </a:lnTo>
                  <a:lnTo>
                    <a:pt x="136" y="121"/>
                  </a:lnTo>
                  <a:lnTo>
                    <a:pt x="147" y="121"/>
                  </a:lnTo>
                  <a:lnTo>
                    <a:pt x="155" y="139"/>
                  </a:lnTo>
                  <a:lnTo>
                    <a:pt x="165" y="142"/>
                  </a:lnTo>
                  <a:lnTo>
                    <a:pt x="172" y="138"/>
                  </a:lnTo>
                  <a:lnTo>
                    <a:pt x="185" y="120"/>
                  </a:lnTo>
                  <a:lnTo>
                    <a:pt x="207" y="0"/>
                  </a:lnTo>
                  <a:lnTo>
                    <a:pt x="294" y="15"/>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sp>
          <p:nvSpPr>
            <p:cNvPr id="159" name="Alabama" title="Alabama"/>
            <p:cNvSpPr>
              <a:spLocks/>
            </p:cNvSpPr>
            <p:nvPr/>
          </p:nvSpPr>
          <p:spPr bwMode="auto">
            <a:xfrm>
              <a:off x="7539266" y="3894851"/>
              <a:ext cx="438150" cy="704850"/>
            </a:xfrm>
            <a:custGeom>
              <a:avLst/>
              <a:gdLst>
                <a:gd name="T0" fmla="*/ 37 w 460"/>
                <a:gd name="T1" fmla="*/ 723 h 738"/>
                <a:gd name="T2" fmla="*/ 37 w 460"/>
                <a:gd name="T3" fmla="*/ 723 h 738"/>
                <a:gd name="T4" fmla="*/ 58 w 460"/>
                <a:gd name="T5" fmla="*/ 724 h 738"/>
                <a:gd name="T6" fmla="*/ 66 w 460"/>
                <a:gd name="T7" fmla="*/ 718 h 738"/>
                <a:gd name="T8" fmla="*/ 79 w 460"/>
                <a:gd name="T9" fmla="*/ 640 h 738"/>
                <a:gd name="T10" fmla="*/ 96 w 460"/>
                <a:gd name="T11" fmla="*/ 715 h 738"/>
                <a:gd name="T12" fmla="*/ 91 w 460"/>
                <a:gd name="T13" fmla="*/ 731 h 738"/>
                <a:gd name="T14" fmla="*/ 95 w 460"/>
                <a:gd name="T15" fmla="*/ 738 h 738"/>
                <a:gd name="T16" fmla="*/ 164 w 460"/>
                <a:gd name="T17" fmla="*/ 714 h 738"/>
                <a:gd name="T18" fmla="*/ 158 w 460"/>
                <a:gd name="T19" fmla="*/ 691 h 738"/>
                <a:gd name="T20" fmla="*/ 162 w 460"/>
                <a:gd name="T21" fmla="*/ 672 h 738"/>
                <a:gd name="T22" fmla="*/ 130 w 460"/>
                <a:gd name="T23" fmla="*/ 645 h 738"/>
                <a:gd name="T24" fmla="*/ 130 w 460"/>
                <a:gd name="T25" fmla="*/ 623 h 738"/>
                <a:gd name="T26" fmla="*/ 460 w 460"/>
                <a:gd name="T27" fmla="*/ 586 h 738"/>
                <a:gd name="T28" fmla="*/ 445 w 460"/>
                <a:gd name="T29" fmla="*/ 562 h 738"/>
                <a:gd name="T30" fmla="*/ 443 w 460"/>
                <a:gd name="T31" fmla="*/ 479 h 738"/>
                <a:gd name="T32" fmla="*/ 432 w 460"/>
                <a:gd name="T33" fmla="*/ 454 h 738"/>
                <a:gd name="T34" fmla="*/ 433 w 460"/>
                <a:gd name="T35" fmla="*/ 420 h 738"/>
                <a:gd name="T36" fmla="*/ 450 w 460"/>
                <a:gd name="T37" fmla="*/ 396 h 738"/>
                <a:gd name="T38" fmla="*/ 436 w 460"/>
                <a:gd name="T39" fmla="*/ 388 h 738"/>
                <a:gd name="T40" fmla="*/ 439 w 460"/>
                <a:gd name="T41" fmla="*/ 375 h 738"/>
                <a:gd name="T42" fmla="*/ 417 w 460"/>
                <a:gd name="T43" fmla="*/ 344 h 738"/>
                <a:gd name="T44" fmla="*/ 310 w 460"/>
                <a:gd name="T45" fmla="*/ 0 h 738"/>
                <a:gd name="T46" fmla="*/ 0 w 460"/>
                <a:gd name="T47" fmla="*/ 34 h 738"/>
                <a:gd name="T48" fmla="*/ 14 w 460"/>
                <a:gd name="T49" fmla="*/ 48 h 738"/>
                <a:gd name="T50" fmla="*/ 37 w 460"/>
                <a:gd name="T51" fmla="*/ 72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38">
                  <a:moveTo>
                    <a:pt x="37" y="723"/>
                  </a:moveTo>
                  <a:lnTo>
                    <a:pt x="37" y="723"/>
                  </a:lnTo>
                  <a:lnTo>
                    <a:pt x="58" y="724"/>
                  </a:lnTo>
                  <a:lnTo>
                    <a:pt x="66" y="718"/>
                  </a:lnTo>
                  <a:lnTo>
                    <a:pt x="79" y="640"/>
                  </a:lnTo>
                  <a:lnTo>
                    <a:pt x="96" y="715"/>
                  </a:lnTo>
                  <a:lnTo>
                    <a:pt x="91" y="731"/>
                  </a:lnTo>
                  <a:lnTo>
                    <a:pt x="95" y="738"/>
                  </a:lnTo>
                  <a:lnTo>
                    <a:pt x="164" y="714"/>
                  </a:lnTo>
                  <a:lnTo>
                    <a:pt x="158" y="691"/>
                  </a:lnTo>
                  <a:lnTo>
                    <a:pt x="162" y="672"/>
                  </a:lnTo>
                  <a:lnTo>
                    <a:pt x="130" y="645"/>
                  </a:lnTo>
                  <a:lnTo>
                    <a:pt x="130" y="623"/>
                  </a:lnTo>
                  <a:lnTo>
                    <a:pt x="460" y="586"/>
                  </a:lnTo>
                  <a:lnTo>
                    <a:pt x="445" y="562"/>
                  </a:lnTo>
                  <a:lnTo>
                    <a:pt x="443" y="479"/>
                  </a:lnTo>
                  <a:lnTo>
                    <a:pt x="432" y="454"/>
                  </a:lnTo>
                  <a:lnTo>
                    <a:pt x="433" y="420"/>
                  </a:lnTo>
                  <a:lnTo>
                    <a:pt x="450" y="396"/>
                  </a:lnTo>
                  <a:lnTo>
                    <a:pt x="436" y="388"/>
                  </a:lnTo>
                  <a:lnTo>
                    <a:pt x="439" y="375"/>
                  </a:lnTo>
                  <a:lnTo>
                    <a:pt x="417" y="344"/>
                  </a:lnTo>
                  <a:lnTo>
                    <a:pt x="310" y="0"/>
                  </a:lnTo>
                  <a:lnTo>
                    <a:pt x="0" y="34"/>
                  </a:lnTo>
                  <a:lnTo>
                    <a:pt x="14" y="48"/>
                  </a:lnTo>
                  <a:lnTo>
                    <a:pt x="37" y="723"/>
                  </a:lnTo>
                  <a:close/>
                </a:path>
              </a:pathLst>
            </a:custGeom>
            <a:grpFill/>
            <a:ln w="6350">
              <a:solidFill>
                <a:schemeClr val="accent2"/>
              </a:solidFill>
              <a:prstDash val="solid"/>
              <a:round/>
              <a:headEnd/>
              <a:tailEnd/>
            </a:ln>
          </p:spPr>
          <p:txBody>
            <a:bodyPr vert="horz" wrap="square" lIns="103447" tIns="51724" rIns="103447" bIns="51724" numCol="1" anchor="t" anchorCtr="0" compatLnSpc="1">
              <a:prstTxWarp prst="textNoShape">
                <a:avLst/>
              </a:prstTxWarp>
            </a:bodyPr>
            <a:lstStyle/>
            <a:p>
              <a:endParaRPr lang="en-US" sz="1735"/>
            </a:p>
          </p:txBody>
        </p:sp>
      </p:grpSp>
    </p:spTree>
    <p:extLst>
      <p:ext uri="{BB962C8B-B14F-4D97-AF65-F5344CB8AC3E}">
        <p14:creationId xmlns:p14="http://schemas.microsoft.com/office/powerpoint/2010/main" val="41688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etter - Left">
    <p:spTree>
      <p:nvGrpSpPr>
        <p:cNvPr id="1" name=""/>
        <p:cNvGrpSpPr/>
        <p:nvPr/>
      </p:nvGrpSpPr>
      <p:grpSpPr>
        <a:xfrm>
          <a:off x="0" y="0"/>
          <a:ext cx="0" cy="0"/>
          <a:chOff x="0" y="0"/>
          <a:chExt cx="0" cy="0"/>
        </a:xfrm>
      </p:grpSpPr>
      <p:sp>
        <p:nvSpPr>
          <p:cNvPr id="17" name="Rectangle 16"/>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APHIC - MathCompass"/>
          <p:cNvGrpSpPr>
            <a:grpSpLocks noChangeAspect="1"/>
          </p:cNvGrpSpPr>
          <p:nvPr userDrawn="1"/>
        </p:nvGrpSpPr>
        <p:grpSpPr>
          <a:xfrm>
            <a:off x="678688" y="457200"/>
            <a:ext cx="552577" cy="610986"/>
            <a:chOff x="5423543" y="1158469"/>
            <a:chExt cx="1103529" cy="1095666"/>
          </a:xfrm>
          <a:solidFill>
            <a:schemeClr val="accent2"/>
          </a:solidFill>
        </p:grpSpPr>
        <p:sp>
          <p:nvSpPr>
            <p:cNvPr id="19"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2"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23" name="Text Placeholder - Bio Name 1-2"/>
          <p:cNvSpPr>
            <a:spLocks noGrp="1"/>
          </p:cNvSpPr>
          <p:nvPr>
            <p:ph type="body" sz="quarter" idx="22" hasCustomPrompt="1"/>
          </p:nvPr>
        </p:nvSpPr>
        <p:spPr>
          <a:xfrm>
            <a:off x="6547104" y="457200"/>
            <a:ext cx="4171695" cy="5562600"/>
          </a:xfrm>
        </p:spPr>
        <p:txBody>
          <a:bodyPr/>
          <a:lstStyle>
            <a:lvl1pPr marL="0" indent="0" algn="r">
              <a:lnSpc>
                <a:spcPct val="100000"/>
              </a:lnSpc>
              <a:spcBef>
                <a:spcPts val="1358"/>
              </a:spcBef>
              <a:spcAft>
                <a:spcPts val="0"/>
              </a:spcAft>
              <a:buFont typeface="Arial" panose="020B0604020202020204" pitchFamily="34" charset="0"/>
              <a:buNone/>
              <a:defRPr sz="2400" b="1" baseline="0">
                <a:latin typeface="+mj-lt"/>
              </a:defRPr>
            </a:lvl1pPr>
            <a:lvl2pPr marL="0" indent="0" algn="r">
              <a:lnSpc>
                <a:spcPct val="100000"/>
              </a:lnSpc>
              <a:spcBef>
                <a:spcPts val="0"/>
              </a:spcBef>
              <a:spcAft>
                <a:spcPts val="400"/>
              </a:spcAft>
              <a:buNone/>
              <a:defRPr sz="3200" b="0" i="1" cap="none" spc="0" baseline="0">
                <a:latin typeface="+mj-lt"/>
              </a:defRPr>
            </a:lvl2pPr>
            <a:lvl3pPr marL="0" indent="0" algn="r">
              <a:lnSpc>
                <a:spcPct val="100000"/>
              </a:lnSpc>
              <a:spcBef>
                <a:spcPts val="679"/>
              </a:spcBef>
              <a:spcAft>
                <a:spcPts val="1358"/>
              </a:spcAft>
              <a:buNone/>
              <a:defRPr sz="2000">
                <a:solidFill>
                  <a:schemeClr val="tx2">
                    <a:lumMod val="75000"/>
                    <a:lumOff val="25000"/>
                  </a:schemeClr>
                </a:solidFill>
              </a:defRPr>
            </a:lvl3pPr>
            <a:lvl4pPr marL="0" indent="0" algn="r">
              <a:lnSpc>
                <a:spcPct val="100000"/>
              </a:lnSpc>
              <a:spcBef>
                <a:spcPts val="0"/>
              </a:spcBef>
              <a:spcAft>
                <a:spcPts val="600"/>
              </a:spcAft>
              <a:buNone/>
              <a:defRPr sz="2800" baseline="0">
                <a:solidFill>
                  <a:schemeClr val="tx2">
                    <a:lumMod val="50000"/>
                  </a:schemeClr>
                </a:solidFill>
              </a:defRPr>
            </a:lvl4pPr>
            <a:lvl5pPr marL="103446" indent="-103446" algn="r">
              <a:lnSpc>
                <a:spcPct val="100000"/>
              </a:lnSpc>
              <a:spcBef>
                <a:spcPts val="0"/>
              </a:spcBef>
              <a:spcAft>
                <a:spcPts val="600"/>
              </a:spcAft>
              <a:buFont typeface="Arial" panose="020B0604020202020204" pitchFamily="34" charset="0"/>
              <a:buChar char="-"/>
              <a:defRPr sz="2800" baseline="0"/>
            </a:lvl5pPr>
            <a:lvl6pPr marL="0" indent="0" algn="r">
              <a:lnSpc>
                <a:spcPct val="100000"/>
              </a:lnSpc>
              <a:spcBef>
                <a:spcPts val="679"/>
              </a:spcBef>
              <a:spcAft>
                <a:spcPts val="226"/>
              </a:spcAft>
              <a:buNone/>
              <a:defRPr sz="2000" b="1" cap="all" spc="57" baseline="0">
                <a:solidFill>
                  <a:schemeClr val="tx2"/>
                </a:solidFill>
              </a:defRPr>
            </a:lvl6pPr>
          </a:lstStyle>
          <a:p>
            <a:pPr lvl="1"/>
            <a:r>
              <a:rPr lang="en-US" dirty="0"/>
              <a:t>Date</a:t>
            </a:r>
          </a:p>
          <a:p>
            <a:pPr lvl="5"/>
            <a:r>
              <a:rPr lang="en-US" dirty="0"/>
              <a:t>Client Name</a:t>
            </a:r>
          </a:p>
          <a:p>
            <a:pPr lvl="3"/>
            <a:r>
              <a:rPr lang="en-US" dirty="0"/>
              <a:t>Address 1</a:t>
            </a:r>
            <a:br>
              <a:rPr lang="en-US" dirty="0"/>
            </a:br>
            <a:r>
              <a:rPr lang="en-US" dirty="0"/>
              <a:t>Address 2</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p:txBody>
      </p:sp>
      <p:sp>
        <p:nvSpPr>
          <p:cNvPr id="13" name="Content Placeholder 9"/>
          <p:cNvSpPr>
            <a:spLocks noGrp="1"/>
          </p:cNvSpPr>
          <p:nvPr>
            <p:ph sz="quarter" idx="15"/>
          </p:nvPr>
        </p:nvSpPr>
        <p:spPr>
          <a:xfrm>
            <a:off x="660400" y="1524000"/>
            <a:ext cx="5029200" cy="44958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 name="Footer Placeholder 1"/>
          <p:cNvSpPr>
            <a:spLocks noGrp="1"/>
          </p:cNvSpPr>
          <p:nvPr>
            <p:ph type="ftr" sz="quarter" idx="23"/>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24"/>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5451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etter - Left_Dark">
    <p:bg>
      <p:bgRef idx="1001">
        <a:schemeClr val="bg2"/>
      </p:bgRef>
    </p:bg>
    <p:spTree>
      <p:nvGrpSpPr>
        <p:cNvPr id="1" name=""/>
        <p:cNvGrpSpPr/>
        <p:nvPr/>
      </p:nvGrpSpPr>
      <p:grpSpPr>
        <a:xfrm>
          <a:off x="0" y="0"/>
          <a:ext cx="0" cy="0"/>
          <a:chOff x="0" y="0"/>
          <a:chExt cx="0" cy="0"/>
        </a:xfrm>
      </p:grpSpPr>
      <p:sp>
        <p:nvSpPr>
          <p:cNvPr id="2" name="Rectangle 1"/>
          <p:cNvSpPr/>
          <p:nvPr userDrawn="1"/>
        </p:nvSpPr>
        <p:spPr>
          <a:xfrm>
            <a:off x="207818" y="2563091"/>
            <a:ext cx="1005159" cy="568036"/>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APHIC - MathCompass"/>
          <p:cNvGrpSpPr>
            <a:grpSpLocks noChangeAspect="1"/>
          </p:cNvGrpSpPr>
          <p:nvPr userDrawn="1"/>
        </p:nvGrpSpPr>
        <p:grpSpPr>
          <a:xfrm>
            <a:off x="660400" y="457200"/>
            <a:ext cx="552577" cy="610986"/>
            <a:chOff x="5423543" y="1158469"/>
            <a:chExt cx="1103529" cy="1095666"/>
          </a:xfrm>
          <a:solidFill>
            <a:schemeClr val="accent2"/>
          </a:solidFill>
        </p:grpSpPr>
        <p:sp>
          <p:nvSpPr>
            <p:cNvPr id="19"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2"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23" name="Text Placeholder - Bio Name 1-2"/>
          <p:cNvSpPr>
            <a:spLocks noGrp="1"/>
          </p:cNvSpPr>
          <p:nvPr>
            <p:ph type="body" sz="quarter" idx="22" hasCustomPrompt="1"/>
          </p:nvPr>
        </p:nvSpPr>
        <p:spPr>
          <a:xfrm>
            <a:off x="6597748" y="457200"/>
            <a:ext cx="4121051" cy="5562600"/>
          </a:xfrm>
        </p:spPr>
        <p:txBody>
          <a:bodyPr/>
          <a:lstStyle>
            <a:lvl1pPr marL="0" indent="0" algn="r">
              <a:lnSpc>
                <a:spcPct val="100000"/>
              </a:lnSpc>
              <a:spcBef>
                <a:spcPts val="1358"/>
              </a:spcBef>
              <a:spcAft>
                <a:spcPts val="0"/>
              </a:spcAft>
              <a:buFont typeface="Arial" panose="020B0604020202020204" pitchFamily="34" charset="0"/>
              <a:buNone/>
              <a:defRPr sz="2400" b="1" baseline="0">
                <a:solidFill>
                  <a:schemeClr val="accent3"/>
                </a:solidFill>
                <a:latin typeface="+mj-lt"/>
              </a:defRPr>
            </a:lvl1pPr>
            <a:lvl2pPr marL="0" indent="0" algn="r">
              <a:lnSpc>
                <a:spcPct val="100000"/>
              </a:lnSpc>
              <a:spcBef>
                <a:spcPts val="0"/>
              </a:spcBef>
              <a:spcAft>
                <a:spcPts val="400"/>
              </a:spcAft>
              <a:buNone/>
              <a:defRPr sz="3200" b="0" i="1" cap="none" spc="0" baseline="0">
                <a:solidFill>
                  <a:schemeClr val="accent4"/>
                </a:solidFill>
                <a:latin typeface="+mj-lt"/>
              </a:defRPr>
            </a:lvl2pPr>
            <a:lvl3pPr marL="0" indent="0" algn="r">
              <a:lnSpc>
                <a:spcPct val="100000"/>
              </a:lnSpc>
              <a:spcBef>
                <a:spcPts val="679"/>
              </a:spcBef>
              <a:spcAft>
                <a:spcPts val="1358"/>
              </a:spcAft>
              <a:buNone/>
              <a:defRPr sz="2000">
                <a:solidFill>
                  <a:schemeClr val="accent2"/>
                </a:solidFill>
              </a:defRPr>
            </a:lvl3pPr>
            <a:lvl4pPr marL="0" indent="0" algn="r">
              <a:lnSpc>
                <a:spcPct val="100000"/>
              </a:lnSpc>
              <a:spcBef>
                <a:spcPts val="0"/>
              </a:spcBef>
              <a:spcAft>
                <a:spcPts val="600"/>
              </a:spcAft>
              <a:buNone/>
              <a:defRPr sz="2800" baseline="0">
                <a:solidFill>
                  <a:schemeClr val="accent3"/>
                </a:solidFill>
              </a:defRPr>
            </a:lvl4pPr>
            <a:lvl5pPr marL="103446" indent="-103446" algn="r">
              <a:lnSpc>
                <a:spcPct val="100000"/>
              </a:lnSpc>
              <a:spcBef>
                <a:spcPts val="0"/>
              </a:spcBef>
              <a:spcAft>
                <a:spcPts val="600"/>
              </a:spcAft>
              <a:buFont typeface="Arial" panose="020B0604020202020204" pitchFamily="34" charset="0"/>
              <a:buChar char="-"/>
              <a:defRPr sz="2800" baseline="0"/>
            </a:lvl5pPr>
            <a:lvl6pPr marL="0" indent="0" algn="r">
              <a:lnSpc>
                <a:spcPct val="100000"/>
              </a:lnSpc>
              <a:spcBef>
                <a:spcPts val="679"/>
              </a:spcBef>
              <a:spcAft>
                <a:spcPts val="226"/>
              </a:spcAft>
              <a:buNone/>
              <a:defRPr sz="2000" b="1" cap="all" spc="57" baseline="0">
                <a:solidFill>
                  <a:schemeClr val="tx2"/>
                </a:solidFill>
              </a:defRPr>
            </a:lvl6pPr>
          </a:lstStyle>
          <a:p>
            <a:pPr lvl="1"/>
            <a:r>
              <a:rPr lang="en-US" dirty="0"/>
              <a:t>Date</a:t>
            </a:r>
          </a:p>
          <a:p>
            <a:pPr lvl="5"/>
            <a:r>
              <a:rPr lang="en-US" dirty="0"/>
              <a:t>Client Name</a:t>
            </a:r>
          </a:p>
          <a:p>
            <a:pPr lvl="3"/>
            <a:r>
              <a:rPr lang="en-US" dirty="0"/>
              <a:t>Address 1</a:t>
            </a:r>
            <a:br>
              <a:rPr lang="en-US" dirty="0"/>
            </a:br>
            <a:r>
              <a:rPr lang="en-US" dirty="0"/>
              <a:t>Address 2</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p:txBody>
      </p:sp>
      <p:sp>
        <p:nvSpPr>
          <p:cNvPr id="13" name="Content Placeholder 9"/>
          <p:cNvSpPr>
            <a:spLocks noGrp="1"/>
          </p:cNvSpPr>
          <p:nvPr>
            <p:ph sz="quarter" idx="15" hasCustomPrompt="1"/>
          </p:nvPr>
        </p:nvSpPr>
        <p:spPr>
          <a:xfrm>
            <a:off x="660400" y="1524000"/>
            <a:ext cx="5029200" cy="44958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Footer Placeholder 2"/>
          <p:cNvSpPr>
            <a:spLocks noGrp="1"/>
          </p:cNvSpPr>
          <p:nvPr>
            <p:ph type="ftr" sz="quarter" idx="23"/>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24"/>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0500893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Letter - Right">
    <p:spTree>
      <p:nvGrpSpPr>
        <p:cNvPr id="1" name=""/>
        <p:cNvGrpSpPr/>
        <p:nvPr/>
      </p:nvGrpSpPr>
      <p:grpSpPr>
        <a:xfrm>
          <a:off x="0" y="0"/>
          <a:ext cx="0" cy="0"/>
          <a:chOff x="0" y="0"/>
          <a:chExt cx="0" cy="0"/>
        </a:xfrm>
      </p:grpSpPr>
      <p:sp>
        <p:nvSpPr>
          <p:cNvPr id="17" name="Rectangle 16"/>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APHIC - MathCompass"/>
          <p:cNvGrpSpPr>
            <a:grpSpLocks noChangeAspect="1"/>
          </p:cNvGrpSpPr>
          <p:nvPr userDrawn="1"/>
        </p:nvGrpSpPr>
        <p:grpSpPr>
          <a:xfrm>
            <a:off x="5689600" y="457200"/>
            <a:ext cx="552577" cy="610986"/>
            <a:chOff x="5423543" y="1158469"/>
            <a:chExt cx="1103529" cy="1095666"/>
          </a:xfrm>
          <a:solidFill>
            <a:schemeClr val="accent2"/>
          </a:solidFill>
        </p:grpSpPr>
        <p:sp>
          <p:nvSpPr>
            <p:cNvPr id="19"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2"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23" name="Text Placeholder - Bio Name 1-2"/>
          <p:cNvSpPr>
            <a:spLocks noGrp="1"/>
          </p:cNvSpPr>
          <p:nvPr>
            <p:ph type="body" sz="quarter" idx="22" hasCustomPrompt="1"/>
          </p:nvPr>
        </p:nvSpPr>
        <p:spPr>
          <a:xfrm>
            <a:off x="660400" y="457200"/>
            <a:ext cx="4171695" cy="5562600"/>
          </a:xfrm>
        </p:spPr>
        <p:txBody>
          <a:bodyPr/>
          <a:lstStyle>
            <a:lvl1pPr marL="0" indent="0" algn="l">
              <a:lnSpc>
                <a:spcPct val="100000"/>
              </a:lnSpc>
              <a:spcBef>
                <a:spcPts val="1358"/>
              </a:spcBef>
              <a:spcAft>
                <a:spcPts val="0"/>
              </a:spcAft>
              <a:buFont typeface="Arial" panose="020B0604020202020204" pitchFamily="34" charset="0"/>
              <a:buNone/>
              <a:defRPr sz="2400" b="1" baseline="0">
                <a:latin typeface="+mj-lt"/>
              </a:defRPr>
            </a:lvl1pPr>
            <a:lvl2pPr marL="0" indent="0" algn="l">
              <a:lnSpc>
                <a:spcPct val="100000"/>
              </a:lnSpc>
              <a:spcBef>
                <a:spcPts val="0"/>
              </a:spcBef>
              <a:spcAft>
                <a:spcPts val="400"/>
              </a:spcAft>
              <a:buNone/>
              <a:defRPr sz="3200" b="0" i="1" cap="none" spc="0" baseline="0">
                <a:latin typeface="+mj-lt"/>
              </a:defRPr>
            </a:lvl2pPr>
            <a:lvl3pPr marL="0" indent="0" algn="l">
              <a:lnSpc>
                <a:spcPct val="100000"/>
              </a:lnSpc>
              <a:spcBef>
                <a:spcPts val="679"/>
              </a:spcBef>
              <a:spcAft>
                <a:spcPts val="1358"/>
              </a:spcAft>
              <a:buNone/>
              <a:defRPr sz="2000">
                <a:solidFill>
                  <a:schemeClr val="tx2">
                    <a:lumMod val="75000"/>
                    <a:lumOff val="25000"/>
                  </a:schemeClr>
                </a:solidFill>
              </a:defRPr>
            </a:lvl3pPr>
            <a:lvl4pPr marL="0" indent="0" algn="l">
              <a:lnSpc>
                <a:spcPct val="100000"/>
              </a:lnSpc>
              <a:spcBef>
                <a:spcPts val="0"/>
              </a:spcBef>
              <a:spcAft>
                <a:spcPts val="600"/>
              </a:spcAft>
              <a:buNone/>
              <a:defRPr sz="2800" baseline="0">
                <a:solidFill>
                  <a:schemeClr val="tx2">
                    <a:lumMod val="50000"/>
                  </a:schemeClr>
                </a:solidFill>
              </a:defRPr>
            </a:lvl4pPr>
            <a:lvl5pPr marL="103446" indent="-103446" algn="l">
              <a:lnSpc>
                <a:spcPct val="100000"/>
              </a:lnSpc>
              <a:spcBef>
                <a:spcPts val="0"/>
              </a:spcBef>
              <a:spcAft>
                <a:spcPts val="600"/>
              </a:spcAft>
              <a:buFont typeface="Arial" panose="020B0604020202020204" pitchFamily="34" charset="0"/>
              <a:buChar char="-"/>
              <a:defRPr sz="2800" baseline="0"/>
            </a:lvl5pPr>
            <a:lvl6pPr marL="0" indent="0" algn="l">
              <a:lnSpc>
                <a:spcPct val="100000"/>
              </a:lnSpc>
              <a:spcBef>
                <a:spcPts val="679"/>
              </a:spcBef>
              <a:spcAft>
                <a:spcPts val="226"/>
              </a:spcAft>
              <a:buNone/>
              <a:defRPr sz="2000" b="1" cap="all" spc="57" baseline="0">
                <a:solidFill>
                  <a:schemeClr val="tx2"/>
                </a:solidFill>
              </a:defRPr>
            </a:lvl6pPr>
          </a:lstStyle>
          <a:p>
            <a:pPr lvl="1"/>
            <a:r>
              <a:rPr lang="en-US" dirty="0"/>
              <a:t>Date</a:t>
            </a:r>
          </a:p>
          <a:p>
            <a:pPr lvl="5"/>
            <a:r>
              <a:rPr lang="en-US" dirty="0"/>
              <a:t>Client Name</a:t>
            </a:r>
          </a:p>
          <a:p>
            <a:pPr lvl="3"/>
            <a:r>
              <a:rPr lang="en-US" dirty="0"/>
              <a:t>Address 1</a:t>
            </a:r>
            <a:br>
              <a:rPr lang="en-US" dirty="0"/>
            </a:br>
            <a:r>
              <a:rPr lang="en-US" dirty="0"/>
              <a:t>Address 2</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p:txBody>
      </p:sp>
      <p:sp>
        <p:nvSpPr>
          <p:cNvPr id="13" name="Content Placeholder 9"/>
          <p:cNvSpPr>
            <a:spLocks noGrp="1"/>
          </p:cNvSpPr>
          <p:nvPr>
            <p:ph sz="quarter" idx="15"/>
          </p:nvPr>
        </p:nvSpPr>
        <p:spPr>
          <a:xfrm>
            <a:off x="5689600" y="1524000"/>
            <a:ext cx="5029200" cy="44958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 name="Footer Placeholder 1"/>
          <p:cNvSpPr>
            <a:spLocks noGrp="1"/>
          </p:cNvSpPr>
          <p:nvPr>
            <p:ph type="ftr" sz="quarter" idx="23"/>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24"/>
          </p:nvPr>
        </p:nvSpPr>
        <p:spPr/>
        <p:txBody>
          <a:bodyPr/>
          <a:lstStyle/>
          <a:p>
            <a:fld id="{D80659BF-CB79-4A8E-8A5E-9707540CF6F7}"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etter - Right_Dark">
    <p:bg>
      <p:bgRef idx="1001">
        <a:schemeClr val="bg2"/>
      </p:bgRef>
    </p:bg>
    <p:spTree>
      <p:nvGrpSpPr>
        <p:cNvPr id="1" name=""/>
        <p:cNvGrpSpPr/>
        <p:nvPr/>
      </p:nvGrpSpPr>
      <p:grpSpPr>
        <a:xfrm>
          <a:off x="0" y="0"/>
          <a:ext cx="0" cy="0"/>
          <a:chOff x="0" y="0"/>
          <a:chExt cx="0" cy="0"/>
        </a:xfrm>
      </p:grpSpPr>
      <p:sp>
        <p:nvSpPr>
          <p:cNvPr id="2" name="Rectangle 1"/>
          <p:cNvSpPr/>
          <p:nvPr userDrawn="1"/>
        </p:nvSpPr>
        <p:spPr>
          <a:xfrm>
            <a:off x="207818" y="2563091"/>
            <a:ext cx="1005159" cy="568036"/>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APHIC - MathCompass"/>
          <p:cNvGrpSpPr>
            <a:grpSpLocks noChangeAspect="1"/>
          </p:cNvGrpSpPr>
          <p:nvPr userDrawn="1"/>
        </p:nvGrpSpPr>
        <p:grpSpPr>
          <a:xfrm>
            <a:off x="5689600" y="457200"/>
            <a:ext cx="552577" cy="610986"/>
            <a:chOff x="5423543" y="1158469"/>
            <a:chExt cx="1103529" cy="1095666"/>
          </a:xfrm>
          <a:solidFill>
            <a:schemeClr val="accent2"/>
          </a:solidFill>
        </p:grpSpPr>
        <p:sp>
          <p:nvSpPr>
            <p:cNvPr id="19"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en-US"/>
            </a:p>
          </p:txBody>
        </p:sp>
        <p:sp>
          <p:nvSpPr>
            <p:cNvPr id="20"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lgn="l"/>
              <a:endParaRPr lang="en-US"/>
            </a:p>
          </p:txBody>
        </p:sp>
        <p:sp>
          <p:nvSpPr>
            <p:cNvPr id="21"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lgn="l"/>
              <a:endParaRPr lang="en-US"/>
            </a:p>
          </p:txBody>
        </p:sp>
        <p:sp>
          <p:nvSpPr>
            <p:cNvPr id="22"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algn="l"/>
              <a:endParaRPr lang="en-US"/>
            </a:p>
          </p:txBody>
        </p:sp>
      </p:grpSp>
      <p:sp>
        <p:nvSpPr>
          <p:cNvPr id="23" name="Text Placeholder - Bio Name 1-2"/>
          <p:cNvSpPr>
            <a:spLocks noGrp="1"/>
          </p:cNvSpPr>
          <p:nvPr>
            <p:ph type="body" sz="quarter" idx="22" hasCustomPrompt="1"/>
          </p:nvPr>
        </p:nvSpPr>
        <p:spPr>
          <a:xfrm>
            <a:off x="660400" y="457200"/>
            <a:ext cx="4121051" cy="5562600"/>
          </a:xfrm>
        </p:spPr>
        <p:txBody>
          <a:bodyPr/>
          <a:lstStyle>
            <a:lvl1pPr marL="0" indent="0" algn="l">
              <a:lnSpc>
                <a:spcPct val="100000"/>
              </a:lnSpc>
              <a:spcBef>
                <a:spcPts val="1358"/>
              </a:spcBef>
              <a:spcAft>
                <a:spcPts val="0"/>
              </a:spcAft>
              <a:buFont typeface="Arial" panose="020B0604020202020204" pitchFamily="34" charset="0"/>
              <a:buNone/>
              <a:defRPr sz="2400" b="1" baseline="0">
                <a:solidFill>
                  <a:schemeClr val="accent3"/>
                </a:solidFill>
                <a:latin typeface="+mj-lt"/>
              </a:defRPr>
            </a:lvl1pPr>
            <a:lvl2pPr marL="0" indent="0" algn="l">
              <a:lnSpc>
                <a:spcPct val="100000"/>
              </a:lnSpc>
              <a:spcBef>
                <a:spcPts val="0"/>
              </a:spcBef>
              <a:spcAft>
                <a:spcPts val="400"/>
              </a:spcAft>
              <a:buNone/>
              <a:defRPr sz="3200" b="0" i="1" cap="none" spc="0" baseline="0">
                <a:solidFill>
                  <a:schemeClr val="accent4"/>
                </a:solidFill>
                <a:latin typeface="+mj-lt"/>
              </a:defRPr>
            </a:lvl2pPr>
            <a:lvl3pPr marL="0" indent="0" algn="l">
              <a:lnSpc>
                <a:spcPct val="100000"/>
              </a:lnSpc>
              <a:spcBef>
                <a:spcPts val="679"/>
              </a:spcBef>
              <a:spcAft>
                <a:spcPts val="1358"/>
              </a:spcAft>
              <a:buNone/>
              <a:defRPr sz="2000">
                <a:solidFill>
                  <a:schemeClr val="accent2"/>
                </a:solidFill>
              </a:defRPr>
            </a:lvl3pPr>
            <a:lvl4pPr marL="0" indent="0" algn="l">
              <a:lnSpc>
                <a:spcPct val="100000"/>
              </a:lnSpc>
              <a:spcBef>
                <a:spcPts val="0"/>
              </a:spcBef>
              <a:spcAft>
                <a:spcPts val="600"/>
              </a:spcAft>
              <a:buNone/>
              <a:defRPr sz="2800" baseline="0">
                <a:solidFill>
                  <a:schemeClr val="accent3"/>
                </a:solidFill>
              </a:defRPr>
            </a:lvl4pPr>
            <a:lvl5pPr marL="103446" indent="-103446" algn="l">
              <a:lnSpc>
                <a:spcPct val="100000"/>
              </a:lnSpc>
              <a:spcBef>
                <a:spcPts val="0"/>
              </a:spcBef>
              <a:spcAft>
                <a:spcPts val="600"/>
              </a:spcAft>
              <a:buFont typeface="Arial" panose="020B0604020202020204" pitchFamily="34" charset="0"/>
              <a:buChar char="-"/>
              <a:defRPr sz="2800" baseline="0"/>
            </a:lvl5pPr>
            <a:lvl6pPr marL="0" indent="0" algn="l">
              <a:lnSpc>
                <a:spcPct val="100000"/>
              </a:lnSpc>
              <a:spcBef>
                <a:spcPts val="679"/>
              </a:spcBef>
              <a:spcAft>
                <a:spcPts val="226"/>
              </a:spcAft>
              <a:buNone/>
              <a:defRPr sz="2000" b="1" cap="all" spc="57" baseline="0">
                <a:solidFill>
                  <a:schemeClr val="tx2"/>
                </a:solidFill>
              </a:defRPr>
            </a:lvl6pPr>
          </a:lstStyle>
          <a:p>
            <a:pPr lvl="1"/>
            <a:r>
              <a:rPr lang="en-US" dirty="0"/>
              <a:t>Date</a:t>
            </a:r>
          </a:p>
          <a:p>
            <a:pPr lvl="5"/>
            <a:r>
              <a:rPr lang="en-US" dirty="0"/>
              <a:t>Client Name</a:t>
            </a:r>
          </a:p>
          <a:p>
            <a:pPr lvl="3"/>
            <a:r>
              <a:rPr lang="en-US" dirty="0"/>
              <a:t>Address 1</a:t>
            </a:r>
            <a:br>
              <a:rPr lang="en-US" dirty="0"/>
            </a:br>
            <a:r>
              <a:rPr lang="en-US" dirty="0"/>
              <a:t>Address 2</a:t>
            </a:r>
          </a:p>
          <a:p>
            <a:pPr lvl="0"/>
            <a:r>
              <a:rPr lang="en-US" dirty="0"/>
              <a:t>Click to add name</a:t>
            </a:r>
          </a:p>
          <a:p>
            <a:pPr lvl="1"/>
            <a:r>
              <a:rPr lang="en-US" dirty="0"/>
              <a:t>Title</a:t>
            </a:r>
          </a:p>
          <a:p>
            <a:pPr lvl="2"/>
            <a:r>
              <a:rPr lang="en-US" dirty="0"/>
              <a:t>Email</a:t>
            </a:r>
          </a:p>
          <a:p>
            <a:pPr lvl="3"/>
            <a:r>
              <a:rPr lang="en-US" dirty="0"/>
              <a:t>Bio text</a:t>
            </a:r>
          </a:p>
          <a:p>
            <a:pPr lvl="4"/>
            <a:r>
              <a:rPr lang="en-US" dirty="0"/>
              <a:t>Bulleted text</a:t>
            </a:r>
          </a:p>
        </p:txBody>
      </p:sp>
      <p:sp>
        <p:nvSpPr>
          <p:cNvPr id="13" name="Content Placeholder 9"/>
          <p:cNvSpPr>
            <a:spLocks noGrp="1"/>
          </p:cNvSpPr>
          <p:nvPr>
            <p:ph sz="quarter" idx="15" hasCustomPrompt="1"/>
          </p:nvPr>
        </p:nvSpPr>
        <p:spPr>
          <a:xfrm>
            <a:off x="5689600" y="1524000"/>
            <a:ext cx="5029200" cy="44958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Footer Placeholder 2"/>
          <p:cNvSpPr>
            <a:spLocks noGrp="1"/>
          </p:cNvSpPr>
          <p:nvPr>
            <p:ph type="ftr" sz="quarter" idx="23"/>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24"/>
          </p:nvPr>
        </p:nvSpPr>
        <p:spPr/>
        <p:txBody>
          <a:bodyPr/>
          <a:lstStyle/>
          <a:p>
            <a:fld id="{D80659BF-CB79-4A8E-8A5E-9707540CF6F7}" type="slidenum">
              <a:rPr lang="en-US" smtClean="0"/>
              <a:pPr/>
              <a:t>‹#›</a:t>
            </a:fld>
            <a:endParaRPr lang="en-US" dirty="0"/>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Full Content 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0" name="Content Placeholder 9"/>
          <p:cNvSpPr>
            <a:spLocks noGrp="1"/>
          </p:cNvSpPr>
          <p:nvPr>
            <p:ph sz="quarter" idx="15"/>
          </p:nvPr>
        </p:nvSpPr>
        <p:spPr>
          <a:xfrm>
            <a:off x="1206886" y="1828800"/>
            <a:ext cx="9396461" cy="4114800"/>
          </a:xfrm>
        </p:spPr>
        <p:txBody>
          <a:bodyPr/>
          <a:lstStyle>
            <a:lvl3pPr>
              <a:defRPr>
                <a:solidFill>
                  <a:schemeClr val="tx1"/>
                </a:solidFill>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itle Placeholder - Top"/>
          <p:cNvSpPr>
            <a:spLocks noGrp="1"/>
          </p:cNvSpPr>
          <p:nvPr>
            <p:ph type="title"/>
          </p:nvPr>
        </p:nvSpPr>
        <p:spPr>
          <a:xfrm>
            <a:off x="1206887" y="457201"/>
            <a:ext cx="9396458" cy="685801"/>
          </a:xfrm>
        </p:spPr>
        <p:txBody>
          <a:bodyPr/>
          <a:lstStyle/>
          <a:p>
            <a:r>
              <a:rPr lang="en-US" dirty="0" smtClean="0"/>
              <a:t>Click to edit Master title style</a:t>
            </a:r>
            <a:endParaRPr lang="en-US" dirty="0"/>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35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Right Content A +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Better Together: Moss Adams &amp; [CLIENT]</a:t>
            </a:r>
            <a:endParaRPr lang="en-US" dirty="0"/>
          </a:p>
        </p:txBody>
      </p:sp>
      <p:sp>
        <p:nvSpPr>
          <p:cNvPr id="4" name="Slide Number Placeholder 3"/>
          <p:cNvSpPr>
            <a:spLocks noGrp="1"/>
          </p:cNvSpPr>
          <p:nvPr>
            <p:ph type="sldNum" sz="quarter" idx="11"/>
          </p:nvPr>
        </p:nvSpPr>
        <p:spPr/>
        <p:txBody>
          <a:bodyPr/>
          <a:lstStyle/>
          <a:p>
            <a:fld id="{D80659BF-CB79-4A8E-8A5E-9707540CF6F7}" type="slidenum">
              <a:rPr lang="en-US" smtClean="0"/>
              <a:pPr/>
              <a:t>‹#›</a:t>
            </a:fld>
            <a:endParaRPr lang="en-US"/>
          </a:p>
        </p:txBody>
      </p:sp>
      <p:sp>
        <p:nvSpPr>
          <p:cNvPr id="10" name="Content Placeholder 9"/>
          <p:cNvSpPr>
            <a:spLocks noGrp="1"/>
          </p:cNvSpPr>
          <p:nvPr>
            <p:ph sz="quarter" idx="15"/>
          </p:nvPr>
        </p:nvSpPr>
        <p:spPr>
          <a:xfrm>
            <a:off x="5181941" y="3200400"/>
            <a:ext cx="5421404" cy="2743200"/>
          </a:xfrm>
        </p:spPr>
        <p:txBody>
          <a:bodyPr/>
          <a:lstStyle>
            <a:lvl3pPr>
              <a:defRPr>
                <a:solidFill>
                  <a:schemeClr val="tx1"/>
                </a:solidFill>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 Top"/>
          <p:cNvSpPr>
            <a:spLocks noGrp="1"/>
          </p:cNvSpPr>
          <p:nvPr>
            <p:ph type="title"/>
          </p:nvPr>
        </p:nvSpPr>
        <p:spPr>
          <a:xfrm>
            <a:off x="5181943" y="457202"/>
            <a:ext cx="5421403" cy="2057399"/>
          </a:xfrm>
        </p:spPr>
        <p:txBody>
          <a:bodyPr/>
          <a:lstStyle/>
          <a:p>
            <a:r>
              <a:rPr lang="en-US" dirty="0" smtClean="0"/>
              <a:t>Click to edit Master title style</a:t>
            </a:r>
            <a:endParaRPr lang="en-US" dirty="0"/>
          </a:p>
        </p:txBody>
      </p:sp>
      <p:cxnSp>
        <p:nvCxnSpPr>
          <p:cNvPr id="8" name="RuleLine - Mid"/>
          <p:cNvCxnSpPr/>
          <p:nvPr userDrawn="1"/>
        </p:nvCxnSpPr>
        <p:spPr>
          <a:xfrm>
            <a:off x="5181941"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5595557"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smtClean="0"/>
              <a:t>Click the picture icon </a:t>
            </a:r>
            <a:br>
              <a:rPr lang="en-US" dirty="0" smtClean="0"/>
            </a:br>
            <a:r>
              <a:rPr lang="en-US" dirty="0" smtClean="0"/>
              <a:t>to insert an image.</a:t>
            </a:r>
          </a:p>
        </p:txBody>
      </p:sp>
    </p:spTree>
    <p:extLst>
      <p:ext uri="{BB962C8B-B14F-4D97-AF65-F5344CB8AC3E}">
        <p14:creationId xmlns:p14="http://schemas.microsoft.com/office/powerpoint/2010/main" val="126841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B - Center">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p:nvPr>
        </p:nvSpPr>
        <p:spPr>
          <a:xfrm>
            <a:off x="660401" y="1828799"/>
            <a:ext cx="10058399" cy="1219201"/>
          </a:xfrm>
        </p:spPr>
        <p:txBody>
          <a:bodyPr/>
          <a:lstStyle>
            <a:lvl1pPr algn="ctr">
              <a:defRPr/>
            </a:lvl1pPr>
            <a:lvl2pPr algn="ctr">
              <a:defRPr/>
            </a:lvl2pPr>
          </a:lstStyle>
          <a:p>
            <a:pPr lvl="0"/>
            <a:r>
              <a:rPr lang="en-US" dirty="0"/>
              <a:t>Edit Master text styles</a:t>
            </a:r>
          </a:p>
          <a:p>
            <a:pPr lvl="1"/>
            <a:endParaRPr lang="en-US" dirty="0"/>
          </a:p>
        </p:txBody>
      </p:sp>
      <p:sp>
        <p:nvSpPr>
          <p:cNvPr id="2" name="Title Placeholder - Top"/>
          <p:cNvSpPr>
            <a:spLocks noGrp="1"/>
          </p:cNvSpPr>
          <p:nvPr>
            <p:ph type="title" hasCustomPrompt="1"/>
          </p:nvPr>
        </p:nvSpPr>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Content Placeholder 9"/>
          <p:cNvSpPr>
            <a:spLocks noGrp="1"/>
          </p:cNvSpPr>
          <p:nvPr>
            <p:ph sz="quarter" idx="16"/>
          </p:nvPr>
        </p:nvSpPr>
        <p:spPr>
          <a:xfrm>
            <a:off x="660400" y="3359551"/>
            <a:ext cx="10058400" cy="2660250"/>
          </a:xfrm>
        </p:spPr>
        <p:txBody>
          <a:bodyPr/>
          <a:lstStyle>
            <a:lvl2pPr>
              <a:defRPr b="0">
                <a:solidFill>
                  <a:schemeClr val="bg2">
                    <a:lumMod val="75000"/>
                  </a:schemeClr>
                </a:solidFill>
              </a:defRPr>
            </a:lvl2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19" name="RuleLine - Top"/>
          <p:cNvCxnSpPr/>
          <p:nvPr userDrawn="1"/>
        </p:nvCxnSpPr>
        <p:spPr>
          <a:xfrm>
            <a:off x="5482705" y="1328928"/>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7"/>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8"/>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6357000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 - Center_Dark">
    <p:bg>
      <p:bgRef idx="1001">
        <a:schemeClr val="bg2"/>
      </p:bgRef>
    </p:bg>
    <p:spTree>
      <p:nvGrpSpPr>
        <p:cNvPr id="1" name=""/>
        <p:cNvGrpSpPr/>
        <p:nvPr/>
      </p:nvGrpSpPr>
      <p:grpSpPr>
        <a:xfrm>
          <a:off x="0" y="0"/>
          <a:ext cx="0" cy="0"/>
          <a:chOff x="0" y="0"/>
          <a:chExt cx="0" cy="0"/>
        </a:xfrm>
      </p:grpSpPr>
      <p:sp>
        <p:nvSpPr>
          <p:cNvPr id="18" name="Rectangle 17"/>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p:nvPr>
        </p:nvSpPr>
        <p:spPr>
          <a:xfrm>
            <a:off x="660401" y="1828799"/>
            <a:ext cx="10058399" cy="1219201"/>
          </a:xfrm>
        </p:spPr>
        <p:txBody>
          <a:bodyPr/>
          <a:lstStyle>
            <a:lvl1pPr algn="ctr">
              <a:defRPr/>
            </a:lvl1pPr>
            <a:lvl2pPr algn="ctr">
              <a:defRPr/>
            </a:lvl2pPr>
          </a:lstStyle>
          <a:p>
            <a:pPr lvl="0"/>
            <a:r>
              <a:rPr lang="en-US" dirty="0"/>
              <a:t>Edit Master text styles</a:t>
            </a:r>
          </a:p>
          <a:p>
            <a:pPr lvl="1"/>
            <a:endParaRPr lang="en-US" dirty="0"/>
          </a:p>
        </p:txBody>
      </p:sp>
      <p:sp>
        <p:nvSpPr>
          <p:cNvPr id="2" name="Title Placeholder - Top"/>
          <p:cNvSpPr>
            <a:spLocks noGrp="1"/>
          </p:cNvSpPr>
          <p:nvPr>
            <p:ph type="title" hasCustomPrompt="1"/>
          </p:nvPr>
        </p:nvSpPr>
        <p:spPr>
          <a:xfrm>
            <a:off x="660400" y="457201"/>
            <a:ext cx="10058400" cy="685801"/>
          </a:xfrm>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RuleLine - Top"/>
          <p:cNvCxnSpPr/>
          <p:nvPr userDrawn="1"/>
        </p:nvCxnSpPr>
        <p:spPr>
          <a:xfrm>
            <a:off x="5482705" y="1328928"/>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2" name="Content Placeholder 9"/>
          <p:cNvSpPr>
            <a:spLocks noGrp="1"/>
          </p:cNvSpPr>
          <p:nvPr>
            <p:ph sz="quarter" idx="18" hasCustomPrompt="1"/>
          </p:nvPr>
        </p:nvSpPr>
        <p:spPr>
          <a:xfrm>
            <a:off x="660400" y="3359550"/>
            <a:ext cx="10058401" cy="266025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7516782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B - Center_Split">
    <p:bg>
      <p:bgRef idx="1001">
        <a:schemeClr val="bg2"/>
      </p:bgRef>
    </p:bg>
    <p:spTree>
      <p:nvGrpSpPr>
        <p:cNvPr id="1" name=""/>
        <p:cNvGrpSpPr/>
        <p:nvPr/>
      </p:nvGrpSpPr>
      <p:grpSpPr>
        <a:xfrm>
          <a:off x="0" y="0"/>
          <a:ext cx="0" cy="0"/>
          <a:chOff x="0" y="0"/>
          <a:chExt cx="0" cy="0"/>
        </a:xfrm>
      </p:grpSpPr>
      <p:sp>
        <p:nvSpPr>
          <p:cNvPr id="19" name="Rectangle 18"/>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userDrawn="1"/>
        </p:nvSpPr>
        <p:spPr>
          <a:xfrm>
            <a:off x="0" y="3200400"/>
            <a:ext cx="11379200" cy="3200399"/>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p:nvPr>
        </p:nvSpPr>
        <p:spPr>
          <a:xfrm>
            <a:off x="660400" y="1828799"/>
            <a:ext cx="10058399" cy="1149751"/>
          </a:xfrm>
        </p:spPr>
        <p:txBody>
          <a:bodyPr/>
          <a:lstStyle>
            <a:lvl1pPr algn="ctr">
              <a:defRPr/>
            </a:lvl1pPr>
            <a:lvl2pPr algn="ctr">
              <a:defRPr/>
            </a:lvl2pPr>
          </a:lstStyle>
          <a:p>
            <a:pPr lvl="0"/>
            <a:r>
              <a:rPr lang="en-US" dirty="0"/>
              <a:t>Edit Master text styles</a:t>
            </a:r>
          </a:p>
          <a:p>
            <a:pPr lvl="1"/>
            <a:endParaRPr lang="en-US" dirty="0"/>
          </a:p>
        </p:txBody>
      </p:sp>
      <p:sp>
        <p:nvSpPr>
          <p:cNvPr id="2" name="Title Placeholder - Top"/>
          <p:cNvSpPr>
            <a:spLocks noGrp="1"/>
          </p:cNvSpPr>
          <p:nvPr>
            <p:ph type="title" hasCustomPrompt="1"/>
          </p:nvPr>
        </p:nvSpPr>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Content Placeholder 9"/>
          <p:cNvSpPr>
            <a:spLocks noGrp="1"/>
          </p:cNvSpPr>
          <p:nvPr>
            <p:ph sz="quarter" idx="16"/>
          </p:nvPr>
        </p:nvSpPr>
        <p:spPr>
          <a:xfrm>
            <a:off x="660400" y="3359550"/>
            <a:ext cx="10058399" cy="2660250"/>
          </a:xfrm>
        </p:spPr>
        <p:txBody>
          <a:bodyPr/>
          <a:lstStyle>
            <a:lvl1pPr algn="ctr">
              <a:defRPr>
                <a:solidFill>
                  <a:schemeClr val="accent1"/>
                </a:solidFill>
              </a:defRPr>
            </a:lvl1pPr>
            <a:lvl2pPr algn="ctr">
              <a:defRPr b="0">
                <a:solidFill>
                  <a:schemeClr val="tx2">
                    <a:lumMod val="75000"/>
                  </a:schemeClr>
                </a:solidFill>
              </a:defRPr>
            </a:lvl2pPr>
            <a:lvl3pPr algn="ctr">
              <a:defRPr>
                <a:solidFill>
                  <a:schemeClr val="bg1"/>
                </a:solidFill>
              </a:defRPr>
            </a:lvl3pPr>
            <a:lvl4pPr marL="230188" indent="-230188" algn="ctr">
              <a:buClr>
                <a:schemeClr val="accent1"/>
              </a:buClr>
              <a:buFont typeface="Arial" panose="020B0604020202020204" pitchFamily="34" charset="0"/>
              <a:buChar char="•"/>
              <a:defRPr>
                <a:solidFill>
                  <a:schemeClr val="bg1"/>
                </a:solidFill>
              </a:defRPr>
            </a:lvl4pPr>
            <a:lvl5pPr marL="460375" indent="-254000" algn="ctr">
              <a:buClr>
                <a:schemeClr val="accent1"/>
              </a:buClr>
              <a:buFont typeface="Arial" panose="020B0604020202020204" pitchFamily="34" charset="0"/>
              <a:buChar char="•"/>
              <a:defRPr sz="2400">
                <a:solidFill>
                  <a:schemeClr val="accent1"/>
                </a:solidFill>
              </a:defRPr>
            </a:lvl5pPr>
            <a:lvl6pPr marL="642938" indent="-242888" algn="ctr">
              <a:buClr>
                <a:schemeClr val="accent1"/>
              </a:buClr>
              <a:buFont typeface="Arial" panose="020B0604020202020204" pitchFamily="34" charset="0"/>
              <a:buChar char="•"/>
              <a:defRPr>
                <a:solidFill>
                  <a:schemeClr val="accent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endParaRPr lang="en-US" dirty="0"/>
          </a:p>
        </p:txBody>
      </p:sp>
      <p:cxnSp>
        <p:nvCxnSpPr>
          <p:cNvPr id="20" name="RuleLine - Top"/>
          <p:cNvCxnSpPr/>
          <p:nvPr userDrawn="1"/>
        </p:nvCxnSpPr>
        <p:spPr>
          <a:xfrm>
            <a:off x="5482705" y="1328928"/>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
        <p:nvSpPr>
          <p:cNvPr id="3" name="Footer Placeholder 2"/>
          <p:cNvSpPr>
            <a:spLocks noGrp="1"/>
          </p:cNvSpPr>
          <p:nvPr>
            <p:ph type="ftr" sz="quarter" idx="17"/>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8"/>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815637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Right A">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a:xfrm>
            <a:off x="660894" y="457202"/>
            <a:ext cx="3123740" cy="2057400"/>
          </a:xfrm>
        </p:spPr>
        <p:txBody>
          <a:bodyPr/>
          <a:lstStyle>
            <a:lvl1pPr>
              <a:defRPr/>
            </a:lvl1pPr>
          </a:lstStyle>
          <a:p>
            <a:r>
              <a:rPr lang="en-US" dirty="0"/>
              <a:t>Click to add title</a:t>
            </a:r>
          </a:p>
        </p:txBody>
      </p:sp>
      <p:cxnSp>
        <p:nvCxnSpPr>
          <p:cNvPr id="11" name="RuleLine - Mid"/>
          <p:cNvCxnSpPr/>
          <p:nvPr userDrawn="1"/>
        </p:nvCxnSpPr>
        <p:spPr>
          <a:xfrm>
            <a:off x="660891"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 Left, Mid"/>
          <p:cNvSpPr>
            <a:spLocks noGrp="1"/>
          </p:cNvSpPr>
          <p:nvPr>
            <p:ph type="body" sz="quarter" idx="12"/>
          </p:nvPr>
        </p:nvSpPr>
        <p:spPr>
          <a:xfrm>
            <a:off x="660401" y="3200399"/>
            <a:ext cx="3124199" cy="28194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6" name="Text Placeholder"/>
          <p:cNvSpPr>
            <a:spLocks noGrp="1"/>
          </p:cNvSpPr>
          <p:nvPr>
            <p:ph idx="1"/>
          </p:nvPr>
        </p:nvSpPr>
        <p:spPr>
          <a:xfrm>
            <a:off x="4395789" y="457202"/>
            <a:ext cx="6323012" cy="5562598"/>
          </a:xfrm>
          <a:prstGeom prst="rect">
            <a:avLst/>
          </a:prstGeom>
        </p:spPr>
        <p:txBody>
          <a:bodyPr vert="horz" lIns="0" tIns="0" rIns="0" bIns="0" rtlCol="0">
            <a:noAutofit/>
          </a:bodyPr>
          <a:lstStyle>
            <a:lvl2pPr>
              <a:defRPr b="0"/>
            </a:lvl2pPr>
          </a:lstStyle>
          <a:p>
            <a:pPr lvl="0"/>
            <a:r>
              <a:rPr lang="en-US" dirty="0"/>
              <a:t>Header 1/Intro text</a:t>
            </a:r>
          </a:p>
          <a:p>
            <a:pPr lvl="1"/>
            <a:r>
              <a:rPr lang="en-US" dirty="0"/>
              <a:t>Header 2</a:t>
            </a:r>
          </a:p>
          <a:p>
            <a:pPr lvl="2"/>
            <a:r>
              <a:rPr lang="en-US" dirty="0"/>
              <a:t>Body copy</a:t>
            </a:r>
          </a:p>
          <a:p>
            <a:pPr lvl="3"/>
            <a:r>
              <a:rPr lang="en-US" dirty="0"/>
              <a:t>List 1</a:t>
            </a:r>
          </a:p>
          <a:p>
            <a:pPr lvl="4"/>
            <a:r>
              <a:rPr lang="en-US" dirty="0"/>
              <a:t>List 2</a:t>
            </a:r>
          </a:p>
          <a:p>
            <a:pPr lvl="5"/>
            <a:r>
              <a:rPr lang="en-US" dirty="0"/>
              <a:t>List 3</a:t>
            </a:r>
          </a:p>
        </p:txBody>
      </p:sp>
      <p:sp>
        <p:nvSpPr>
          <p:cNvPr id="3" name="Footer Placeholder 2"/>
          <p:cNvSpPr>
            <a:spLocks noGrp="1"/>
          </p:cNvSpPr>
          <p:nvPr>
            <p:ph type="ftr" sz="quarter" idx="13"/>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4"/>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0188088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Right A_Dark">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hasCustomPrompt="1"/>
          </p:nvPr>
        </p:nvSpPr>
        <p:spPr>
          <a:xfrm>
            <a:off x="4396509" y="457201"/>
            <a:ext cx="6322291" cy="5562597"/>
          </a:xfrm>
        </p:spPr>
        <p:txBody>
          <a:bodyPr/>
          <a:lstStyle>
            <a:lvl2pPr>
              <a:defRPr b="0">
                <a:solidFill>
                  <a:schemeClr val="tx2">
                    <a:lumMod val="75000"/>
                  </a:schemeClr>
                </a:solidFill>
              </a:defRPr>
            </a:lvl2pPr>
            <a:lvl4pPr>
              <a:buClr>
                <a:schemeClr val="accent3"/>
              </a:buClr>
              <a:defRPr/>
            </a:lvl4pPr>
            <a:lvl5pPr>
              <a:buClr>
                <a:schemeClr val="accent3"/>
              </a:buClr>
              <a:defRPr sz="2400">
                <a:solidFill>
                  <a:schemeClr val="tx2"/>
                </a:solidFill>
              </a:defRPr>
            </a:lvl5pPr>
            <a:lvl6pPr>
              <a:buClr>
                <a:schemeClr val="accent3"/>
              </a:buClr>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 name="Title Placeholder - Top"/>
          <p:cNvSpPr>
            <a:spLocks noGrp="1"/>
          </p:cNvSpPr>
          <p:nvPr>
            <p:ph type="title" hasCustomPrompt="1"/>
          </p:nvPr>
        </p:nvSpPr>
        <p:spPr>
          <a:xfrm>
            <a:off x="660400" y="457202"/>
            <a:ext cx="3124201" cy="2057400"/>
          </a:xfrm>
        </p:spPr>
        <p:txBody>
          <a:bodyPr/>
          <a:lstStyle>
            <a:lvl1pPr>
              <a:defRPr/>
            </a:lvl1pPr>
          </a:lstStyle>
          <a:p>
            <a:r>
              <a:rPr lang="en-US" dirty="0"/>
              <a:t>Click to add title</a:t>
            </a:r>
          </a:p>
        </p:txBody>
      </p:sp>
      <p:cxnSp>
        <p:nvCxnSpPr>
          <p:cNvPr id="11" name="RuleLine - Mid"/>
          <p:cNvCxnSpPr/>
          <p:nvPr userDrawn="1"/>
        </p:nvCxnSpPr>
        <p:spPr>
          <a:xfrm>
            <a:off x="660400"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 Left, Mid"/>
          <p:cNvSpPr>
            <a:spLocks noGrp="1"/>
          </p:cNvSpPr>
          <p:nvPr>
            <p:ph type="body" sz="quarter" idx="12"/>
          </p:nvPr>
        </p:nvSpPr>
        <p:spPr>
          <a:xfrm>
            <a:off x="660401" y="3200400"/>
            <a:ext cx="3124199" cy="2819399"/>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9408845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Right A_Split">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userDrawn="1"/>
        </p:nvSpPr>
        <p:spPr>
          <a:xfrm>
            <a:off x="4172988" y="0"/>
            <a:ext cx="7206212" cy="6400799"/>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a:xfrm>
            <a:off x="660401" y="457201"/>
            <a:ext cx="3124200" cy="2057400"/>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660401" y="3200400"/>
            <a:ext cx="3124200"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5" name="Freeform 14"/>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
        <p:nvSpPr>
          <p:cNvPr id="3" name="Footer Placeholder 2"/>
          <p:cNvSpPr>
            <a:spLocks noGrp="1"/>
          </p:cNvSpPr>
          <p:nvPr>
            <p:ph type="ftr" sz="quarter" idx="13"/>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4"/>
          </p:nvPr>
        </p:nvSpPr>
        <p:spPr/>
        <p:txBody>
          <a:bodyPr/>
          <a:lstStyle/>
          <a:p>
            <a:fld id="{D80659BF-CB79-4A8E-8A5E-9707540CF6F7}" type="slidenum">
              <a:rPr lang="en-US" smtClean="0"/>
              <a:pPr/>
              <a:t>‹#›</a:t>
            </a:fld>
            <a:endParaRPr lang="en-US" dirty="0"/>
          </a:p>
        </p:txBody>
      </p:sp>
      <p:sp>
        <p:nvSpPr>
          <p:cNvPr id="12" name="Content Placeholder 9"/>
          <p:cNvSpPr>
            <a:spLocks noGrp="1"/>
          </p:cNvSpPr>
          <p:nvPr>
            <p:ph sz="quarter" idx="15"/>
          </p:nvPr>
        </p:nvSpPr>
        <p:spPr>
          <a:xfrm>
            <a:off x="4545106" y="457200"/>
            <a:ext cx="6173694" cy="5562600"/>
          </a:xfrm>
        </p:spPr>
        <p:txBody>
          <a:bodyPr/>
          <a:lstStyle>
            <a:lvl1pPr>
              <a:defRPr>
                <a:solidFill>
                  <a:schemeClr val="bg2"/>
                </a:solidFill>
              </a:defRPr>
            </a:lvl1pPr>
            <a:lvl2pPr>
              <a:defRPr b="0">
                <a:solidFill>
                  <a:schemeClr val="tx2">
                    <a:lumMod val="75000"/>
                  </a:schemeClr>
                </a:solidFill>
              </a:defRPr>
            </a:lvl2pPr>
            <a:lvl3pPr>
              <a:defRPr>
                <a:solidFill>
                  <a:schemeClr val="bg1"/>
                </a:solidFill>
              </a:defRPr>
            </a:lvl3pPr>
            <a:lvl4pPr marL="230188" indent="-230188">
              <a:buClr>
                <a:schemeClr val="accent1"/>
              </a:buClr>
              <a:buFont typeface="Arial" panose="020B0604020202020204" pitchFamily="34" charset="0"/>
              <a:buChar char="•"/>
              <a:defRPr>
                <a:solidFill>
                  <a:schemeClr val="bg1"/>
                </a:solidFill>
              </a:defRPr>
            </a:lvl4pPr>
            <a:lvl5pPr marL="460375" indent="-254000">
              <a:buClr>
                <a:schemeClr val="accent1"/>
              </a:buClr>
              <a:buFont typeface="Arial" panose="020B0604020202020204" pitchFamily="34" charset="0"/>
              <a:buChar char="•"/>
              <a:defRPr>
                <a:solidFill>
                  <a:schemeClr val="bg1"/>
                </a:solidFill>
              </a:defRPr>
            </a:lvl5pPr>
            <a:lvl6pPr marL="642938" indent="-242888">
              <a:buClr>
                <a:schemeClr val="accent1"/>
              </a:buClr>
              <a:buFont typeface="Arial" panose="020B0604020202020204" pitchFamily="34" charset="0"/>
              <a:buChar char="•"/>
              <a:defRPr>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17990846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 Left A">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a:xfrm>
            <a:off x="7595058" y="457202"/>
            <a:ext cx="3123741" cy="2057400"/>
          </a:xfrm>
        </p:spPr>
        <p:txBody>
          <a:bodyPr/>
          <a:lstStyle>
            <a:lvl1pPr>
              <a:defRPr/>
            </a:lvl1pPr>
          </a:lstStyle>
          <a:p>
            <a:r>
              <a:rPr lang="en-US" dirty="0"/>
              <a:t>Click to add title</a:t>
            </a:r>
          </a:p>
        </p:txBody>
      </p:sp>
      <p:cxnSp>
        <p:nvCxnSpPr>
          <p:cNvPr id="1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 Left, Mid"/>
          <p:cNvSpPr>
            <a:spLocks noGrp="1"/>
          </p:cNvSpPr>
          <p:nvPr>
            <p:ph type="body" sz="quarter" idx="12"/>
          </p:nvPr>
        </p:nvSpPr>
        <p:spPr>
          <a:xfrm>
            <a:off x="7594600" y="3200399"/>
            <a:ext cx="3124200" cy="28194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6" name="Text Placeholder"/>
          <p:cNvSpPr>
            <a:spLocks noGrp="1"/>
          </p:cNvSpPr>
          <p:nvPr>
            <p:ph idx="1"/>
          </p:nvPr>
        </p:nvSpPr>
        <p:spPr>
          <a:xfrm>
            <a:off x="660400" y="457202"/>
            <a:ext cx="6323012" cy="5562598"/>
          </a:xfrm>
          <a:prstGeom prst="rect">
            <a:avLst/>
          </a:prstGeom>
        </p:spPr>
        <p:txBody>
          <a:bodyPr vert="horz" lIns="0" tIns="0" rIns="0" bIns="0" rtlCol="0">
            <a:noAutofit/>
          </a:bodyPr>
          <a:lstStyle>
            <a:lvl2pPr>
              <a:defRPr b="0"/>
            </a:lvl2pPr>
          </a:lstStyle>
          <a:p>
            <a:pPr lvl="0"/>
            <a:r>
              <a:rPr lang="en-US" dirty="0"/>
              <a:t>Header 1/Intro text</a:t>
            </a:r>
          </a:p>
          <a:p>
            <a:pPr lvl="1"/>
            <a:r>
              <a:rPr lang="en-US" dirty="0"/>
              <a:t>Header 2</a:t>
            </a:r>
          </a:p>
          <a:p>
            <a:pPr lvl="2"/>
            <a:r>
              <a:rPr lang="en-US" dirty="0"/>
              <a:t>Body copy</a:t>
            </a:r>
          </a:p>
          <a:p>
            <a:pPr lvl="3"/>
            <a:r>
              <a:rPr lang="en-US" dirty="0"/>
              <a:t>List 1</a:t>
            </a:r>
          </a:p>
          <a:p>
            <a:pPr lvl="4"/>
            <a:r>
              <a:rPr lang="en-US" dirty="0"/>
              <a:t>List 2</a:t>
            </a:r>
          </a:p>
          <a:p>
            <a:pPr lvl="5"/>
            <a:r>
              <a:rPr lang="en-US" dirty="0"/>
              <a:t>List 3</a:t>
            </a:r>
          </a:p>
        </p:txBody>
      </p:sp>
      <p:sp>
        <p:nvSpPr>
          <p:cNvPr id="3" name="Footer Placeholder 2"/>
          <p:cNvSpPr>
            <a:spLocks noGrp="1"/>
          </p:cNvSpPr>
          <p:nvPr>
            <p:ph type="ftr" sz="quarter" idx="13"/>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4"/>
          </p:nvPr>
        </p:nvSpPr>
        <p:spPr/>
        <p:txBody>
          <a:bodyPr/>
          <a:lstStyle/>
          <a:p>
            <a:fld id="{D80659BF-CB79-4A8E-8A5E-9707540CF6F7}" type="slidenum">
              <a:rPr lang="en-US" smtClean="0"/>
              <a:pPr/>
              <a:t>‹#›</a:t>
            </a:fld>
            <a:endParaRPr lang="en-US" dirty="0"/>
          </a:p>
        </p:txBody>
      </p:sp>
      <p:sp>
        <p:nvSpPr>
          <p:cNvPr id="10" name="Freeform 9"/>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cxnSp>
        <p:nvCxnSpPr>
          <p:cNvPr id="13" name="RuleLine - Mid"/>
          <p:cNvCxnSpPr/>
          <p:nvPr userDrawn="1"/>
        </p:nvCxnSpPr>
        <p:spPr>
          <a:xfrm>
            <a:off x="7594600"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 Cover_Dark">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0400" y="2853383"/>
            <a:ext cx="6934200" cy="1199888"/>
          </a:xfrm>
        </p:spPr>
        <p:txBody>
          <a:bodyPr anchor="b"/>
          <a:lstStyle>
            <a:lvl1pPr algn="l">
              <a:lnSpc>
                <a:spcPct val="100000"/>
              </a:lnSpc>
              <a:defRPr sz="4400" baseline="0">
                <a:solidFill>
                  <a:schemeClr val="tx2"/>
                </a:solidFill>
              </a:defRPr>
            </a:lvl1pPr>
          </a:lstStyle>
          <a:p>
            <a:r>
              <a:rPr lang="en-US" dirty="0" smtClean="0"/>
              <a:t>Click to add </a:t>
            </a:r>
            <a:br>
              <a:rPr lang="en-US" dirty="0" smtClean="0"/>
            </a:br>
            <a:r>
              <a:rPr lang="en-US" dirty="0" smtClean="0"/>
              <a:t>presentation title</a:t>
            </a:r>
            <a:endParaRPr lang="en-US" dirty="0"/>
          </a:p>
        </p:txBody>
      </p:sp>
      <p:sp>
        <p:nvSpPr>
          <p:cNvPr id="3" name="Subtitle 2"/>
          <p:cNvSpPr>
            <a:spLocks noGrp="1"/>
          </p:cNvSpPr>
          <p:nvPr>
            <p:ph type="subTitle" idx="1" hasCustomPrompt="1"/>
          </p:nvPr>
        </p:nvSpPr>
        <p:spPr>
          <a:xfrm>
            <a:off x="660400" y="4904509"/>
            <a:ext cx="5029200" cy="1039092"/>
          </a:xfrm>
        </p:spPr>
        <p:txBody>
          <a:bodyPr anchor="t"/>
          <a:lstStyle>
            <a:lvl1pPr marL="0" indent="0" algn="l">
              <a:lnSpc>
                <a:spcPts val="1141"/>
              </a:lnSpc>
              <a:spcAft>
                <a:spcPts val="0"/>
              </a:spcAft>
              <a:buNone/>
              <a:defRPr sz="2800" baseline="0">
                <a:solidFill>
                  <a:schemeClr val="accent6">
                    <a:lumMod val="75000"/>
                  </a:schemeClr>
                </a:solidFill>
                <a:latin typeface="+mn-lt"/>
                <a:cs typeface="Arial" panose="020B0604020202020204" pitchFamily="34" charset="0"/>
              </a:defRPr>
            </a:lvl1pPr>
            <a:lvl2pPr marL="391127" indent="0" algn="ctr">
              <a:buNone/>
              <a:defRPr sz="1711"/>
            </a:lvl2pPr>
            <a:lvl3pPr marL="782254" indent="0" algn="ctr">
              <a:buNone/>
              <a:defRPr sz="1540"/>
            </a:lvl3pPr>
            <a:lvl4pPr marL="1173381" indent="0" algn="ctr">
              <a:buNone/>
              <a:defRPr sz="1369"/>
            </a:lvl4pPr>
            <a:lvl5pPr marL="1564507" indent="0" algn="ctr">
              <a:buNone/>
              <a:defRPr sz="1369"/>
            </a:lvl5pPr>
            <a:lvl6pPr marL="1955635" indent="0" algn="ctr">
              <a:buNone/>
              <a:defRPr sz="1369"/>
            </a:lvl6pPr>
            <a:lvl7pPr marL="2346761" indent="0" algn="ctr">
              <a:buNone/>
              <a:defRPr sz="1369"/>
            </a:lvl7pPr>
            <a:lvl8pPr marL="2737889" indent="0" algn="ctr">
              <a:buNone/>
              <a:defRPr sz="1369"/>
            </a:lvl8pPr>
            <a:lvl9pPr marL="3129015" indent="0" algn="ctr">
              <a:buNone/>
              <a:defRPr sz="1369"/>
            </a:lvl9pPr>
          </a:lstStyle>
          <a:p>
            <a:r>
              <a:rPr lang="en-US" smtClean="0"/>
              <a:t>Prepared </a:t>
            </a:r>
            <a:r>
              <a:rPr lang="en-US" dirty="0" smtClean="0"/>
              <a:t>by Name</a:t>
            </a:r>
            <a:endParaRPr lang="en-US" dirty="0"/>
          </a:p>
        </p:txBody>
      </p:sp>
      <p:cxnSp>
        <p:nvCxnSpPr>
          <p:cNvPr id="11" name="Straight Connector 10"/>
          <p:cNvCxnSpPr/>
          <p:nvPr/>
        </p:nvCxnSpPr>
        <p:spPr>
          <a:xfrm>
            <a:off x="660400" y="4497121"/>
            <a:ext cx="31242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MathPattern"/>
          <p:cNvGrpSpPr>
            <a:grpSpLocks noChangeAspect="1"/>
          </p:cNvGrpSpPr>
          <p:nvPr userDrawn="1"/>
        </p:nvGrpSpPr>
        <p:grpSpPr>
          <a:xfrm>
            <a:off x="8658834" y="478631"/>
            <a:ext cx="2059966" cy="5443538"/>
            <a:chOff x="7729234" y="555626"/>
            <a:chExt cx="1820863" cy="5443538"/>
          </a:xfrm>
          <a:solidFill>
            <a:schemeClr val="accent2"/>
          </a:solidFill>
        </p:grpSpPr>
        <p:sp>
          <p:nvSpPr>
            <p:cNvPr id="13" name="Freeform 12"/>
            <p:cNvSpPr>
              <a:spLocks noChangeAspect="1" noEditPoints="1"/>
            </p:cNvSpPr>
            <p:nvPr/>
          </p:nvSpPr>
          <p:spPr bwMode="auto">
            <a:xfrm>
              <a:off x="7729234" y="555626"/>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17" name="Freeform 16"/>
            <p:cNvSpPr>
              <a:spLocks noChangeAspect="1" noEditPoints="1"/>
            </p:cNvSpPr>
            <p:nvPr/>
          </p:nvSpPr>
          <p:spPr bwMode="auto">
            <a:xfrm>
              <a:off x="8407097" y="555626"/>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18" name="Freeform 17"/>
            <p:cNvSpPr>
              <a:spLocks noChangeAspect="1" noEditPoints="1"/>
            </p:cNvSpPr>
            <p:nvPr/>
          </p:nvSpPr>
          <p:spPr bwMode="auto">
            <a:xfrm>
              <a:off x="9153222" y="555626"/>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19" name="Freeform 18"/>
            <p:cNvSpPr>
              <a:spLocks noChangeAspect="1" noEditPoints="1"/>
            </p:cNvSpPr>
            <p:nvPr/>
          </p:nvSpPr>
          <p:spPr bwMode="auto">
            <a:xfrm>
              <a:off x="7729234" y="12303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0" name="Freeform 19"/>
            <p:cNvSpPr>
              <a:spLocks noChangeAspect="1" noEditPoints="1"/>
            </p:cNvSpPr>
            <p:nvPr/>
          </p:nvSpPr>
          <p:spPr bwMode="auto">
            <a:xfrm>
              <a:off x="8407097" y="12303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1" name="Freeform 20"/>
            <p:cNvSpPr>
              <a:spLocks noChangeAspect="1" noEditPoints="1"/>
            </p:cNvSpPr>
            <p:nvPr/>
          </p:nvSpPr>
          <p:spPr bwMode="auto">
            <a:xfrm>
              <a:off x="9153222" y="12303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2" name="Freeform 21"/>
            <p:cNvSpPr>
              <a:spLocks noChangeAspect="1" noEditPoints="1"/>
            </p:cNvSpPr>
            <p:nvPr/>
          </p:nvSpPr>
          <p:spPr bwMode="auto">
            <a:xfrm>
              <a:off x="7729234" y="1974851"/>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3" name="Freeform 22"/>
            <p:cNvSpPr>
              <a:spLocks noChangeAspect="1" noEditPoints="1"/>
            </p:cNvSpPr>
            <p:nvPr/>
          </p:nvSpPr>
          <p:spPr bwMode="auto">
            <a:xfrm>
              <a:off x="8407097" y="1974851"/>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4" name="Freeform 23"/>
            <p:cNvSpPr>
              <a:spLocks noChangeAspect="1" noEditPoints="1"/>
            </p:cNvSpPr>
            <p:nvPr/>
          </p:nvSpPr>
          <p:spPr bwMode="auto">
            <a:xfrm>
              <a:off x="9153222" y="1974851"/>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5" name="Freeform 24"/>
            <p:cNvSpPr>
              <a:spLocks noChangeAspect="1" noEditPoints="1"/>
            </p:cNvSpPr>
            <p:nvPr/>
          </p:nvSpPr>
          <p:spPr bwMode="auto">
            <a:xfrm>
              <a:off x="7729234" y="2719388"/>
              <a:ext cx="677863" cy="742950"/>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6" name="Freeform 25"/>
            <p:cNvSpPr>
              <a:spLocks noChangeAspect="1" noEditPoints="1"/>
            </p:cNvSpPr>
            <p:nvPr/>
          </p:nvSpPr>
          <p:spPr bwMode="auto">
            <a:xfrm>
              <a:off x="8407097" y="2719388"/>
              <a:ext cx="746125" cy="742950"/>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7" name="Freeform 26"/>
            <p:cNvSpPr>
              <a:spLocks noChangeAspect="1" noEditPoints="1"/>
            </p:cNvSpPr>
            <p:nvPr/>
          </p:nvSpPr>
          <p:spPr bwMode="auto">
            <a:xfrm>
              <a:off x="9153222" y="2719388"/>
              <a:ext cx="396875" cy="742950"/>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8" name="Freeform 27"/>
            <p:cNvSpPr>
              <a:spLocks noChangeAspect="1" noEditPoints="1"/>
            </p:cNvSpPr>
            <p:nvPr/>
          </p:nvSpPr>
          <p:spPr bwMode="auto">
            <a:xfrm>
              <a:off x="7729234" y="3462338"/>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29" name="Freeform 28"/>
            <p:cNvSpPr>
              <a:spLocks noChangeAspect="1" noEditPoints="1"/>
            </p:cNvSpPr>
            <p:nvPr/>
          </p:nvSpPr>
          <p:spPr bwMode="auto">
            <a:xfrm>
              <a:off x="8407097" y="3462338"/>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0" name="Freeform 29"/>
            <p:cNvSpPr>
              <a:spLocks noChangeAspect="1" noEditPoints="1"/>
            </p:cNvSpPr>
            <p:nvPr/>
          </p:nvSpPr>
          <p:spPr bwMode="auto">
            <a:xfrm>
              <a:off x="9153222" y="3462338"/>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1" name="Freeform 30"/>
            <p:cNvSpPr>
              <a:spLocks noChangeAspect="1" noEditPoints="1"/>
            </p:cNvSpPr>
            <p:nvPr/>
          </p:nvSpPr>
          <p:spPr bwMode="auto">
            <a:xfrm>
              <a:off x="7729234" y="4206876"/>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2" name="Freeform 31"/>
            <p:cNvSpPr>
              <a:spLocks noChangeAspect="1" noEditPoints="1"/>
            </p:cNvSpPr>
            <p:nvPr/>
          </p:nvSpPr>
          <p:spPr bwMode="auto">
            <a:xfrm>
              <a:off x="8407097" y="4206876"/>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3" name="Freeform 32"/>
            <p:cNvSpPr>
              <a:spLocks noChangeAspect="1" noEditPoints="1"/>
            </p:cNvSpPr>
            <p:nvPr/>
          </p:nvSpPr>
          <p:spPr bwMode="auto">
            <a:xfrm>
              <a:off x="9153222" y="4206876"/>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4" name="Freeform 33"/>
            <p:cNvSpPr>
              <a:spLocks noChangeAspect="1" noEditPoints="1"/>
            </p:cNvSpPr>
            <p:nvPr/>
          </p:nvSpPr>
          <p:spPr bwMode="auto">
            <a:xfrm>
              <a:off x="7729234" y="4951413"/>
              <a:ext cx="677863" cy="744538"/>
            </a:xfrm>
            <a:custGeom>
              <a:avLst/>
              <a:gdLst>
                <a:gd name="T0" fmla="*/ 707 w 707"/>
                <a:gd name="T1" fmla="*/ 73 h 780"/>
                <a:gd name="T2" fmla="*/ 707 w 707"/>
                <a:gd name="T3" fmla="*/ 122 h 780"/>
                <a:gd name="T4" fmla="*/ 438 w 707"/>
                <a:gd name="T5" fmla="*/ 0 h 780"/>
                <a:gd name="T6" fmla="*/ 418 w 707"/>
                <a:gd name="T7" fmla="*/ 4 h 780"/>
                <a:gd name="T8" fmla="*/ 203 w 707"/>
                <a:gd name="T9" fmla="*/ 21 h 780"/>
                <a:gd name="T10" fmla="*/ 24 w 707"/>
                <a:gd name="T11" fmla="*/ 775 h 780"/>
                <a:gd name="T12" fmla="*/ 45 w 707"/>
                <a:gd name="T13" fmla="*/ 589 h 780"/>
                <a:gd name="T14" fmla="*/ 28 w 707"/>
                <a:gd name="T15" fmla="*/ 370 h 780"/>
                <a:gd name="T16" fmla="*/ 20 w 707"/>
                <a:gd name="T17" fmla="*/ 411 h 780"/>
                <a:gd name="T18" fmla="*/ 40 w 707"/>
                <a:gd name="T19" fmla="*/ 206 h 780"/>
                <a:gd name="T20" fmla="*/ 8 w 707"/>
                <a:gd name="T21" fmla="*/ 173 h 780"/>
                <a:gd name="T22" fmla="*/ 45 w 707"/>
                <a:gd name="T23" fmla="*/ 180 h 780"/>
                <a:gd name="T24" fmla="*/ 122 w 707"/>
                <a:gd name="T25" fmla="*/ 658 h 780"/>
                <a:gd name="T26" fmla="*/ 122 w 707"/>
                <a:gd name="T27" fmla="*/ 707 h 780"/>
                <a:gd name="T28" fmla="*/ 146 w 707"/>
                <a:gd name="T29" fmla="*/ 98 h 780"/>
                <a:gd name="T30" fmla="*/ 111 w 707"/>
                <a:gd name="T31" fmla="*/ 471 h 780"/>
                <a:gd name="T32" fmla="*/ 137 w 707"/>
                <a:gd name="T33" fmla="*/ 272 h 780"/>
                <a:gd name="T34" fmla="*/ 106 w 707"/>
                <a:gd name="T35" fmla="*/ 314 h 780"/>
                <a:gd name="T36" fmla="*/ 138 w 707"/>
                <a:gd name="T37" fmla="*/ 510 h 780"/>
                <a:gd name="T38" fmla="*/ 101 w 707"/>
                <a:gd name="T39" fmla="*/ 503 h 780"/>
                <a:gd name="T40" fmla="*/ 235 w 707"/>
                <a:gd name="T41" fmla="*/ 759 h 780"/>
                <a:gd name="T42" fmla="*/ 195 w 707"/>
                <a:gd name="T43" fmla="*/ 390 h 780"/>
                <a:gd name="T44" fmla="*/ 198 w 707"/>
                <a:gd name="T45" fmla="*/ 570 h 780"/>
                <a:gd name="T46" fmla="*/ 240 w 707"/>
                <a:gd name="T47" fmla="*/ 606 h 780"/>
                <a:gd name="T48" fmla="*/ 198 w 707"/>
                <a:gd name="T49" fmla="*/ 564 h 780"/>
                <a:gd name="T50" fmla="*/ 240 w 707"/>
                <a:gd name="T51" fmla="*/ 192 h 780"/>
                <a:gd name="T52" fmla="*/ 195 w 707"/>
                <a:gd name="T53" fmla="*/ 195 h 780"/>
                <a:gd name="T54" fmla="*/ 243 w 707"/>
                <a:gd name="T55" fmla="*/ 195 h 780"/>
                <a:gd name="T56" fmla="*/ 337 w 707"/>
                <a:gd name="T57" fmla="*/ 687 h 780"/>
                <a:gd name="T58" fmla="*/ 313 w 707"/>
                <a:gd name="T59" fmla="*/ 484 h 780"/>
                <a:gd name="T60" fmla="*/ 320 w 707"/>
                <a:gd name="T61" fmla="*/ 492 h 780"/>
                <a:gd name="T62" fmla="*/ 333 w 707"/>
                <a:gd name="T63" fmla="*/ 315 h 780"/>
                <a:gd name="T64" fmla="*/ 337 w 707"/>
                <a:gd name="T65" fmla="*/ 277 h 780"/>
                <a:gd name="T66" fmla="*/ 337 w 707"/>
                <a:gd name="T67" fmla="*/ 113 h 780"/>
                <a:gd name="T68" fmla="*/ 296 w 707"/>
                <a:gd name="T69" fmla="*/ 77 h 780"/>
                <a:gd name="T70" fmla="*/ 337 w 707"/>
                <a:gd name="T71" fmla="*/ 119 h 780"/>
                <a:gd name="T72" fmla="*/ 410 w 707"/>
                <a:gd name="T73" fmla="*/ 760 h 780"/>
                <a:gd name="T74" fmla="*/ 438 w 707"/>
                <a:gd name="T75" fmla="*/ 195 h 780"/>
                <a:gd name="T76" fmla="*/ 403 w 707"/>
                <a:gd name="T77" fmla="*/ 569 h 780"/>
                <a:gd name="T78" fmla="*/ 430 w 707"/>
                <a:gd name="T79" fmla="*/ 596 h 780"/>
                <a:gd name="T80" fmla="*/ 398 w 707"/>
                <a:gd name="T81" fmla="*/ 606 h 780"/>
                <a:gd name="T82" fmla="*/ 430 w 707"/>
                <a:gd name="T83" fmla="*/ 411 h 780"/>
                <a:gd name="T84" fmla="*/ 398 w 707"/>
                <a:gd name="T85" fmla="*/ 369 h 780"/>
                <a:gd name="T86" fmla="*/ 496 w 707"/>
                <a:gd name="T87" fmla="*/ 704 h 780"/>
                <a:gd name="T88" fmla="*/ 527 w 707"/>
                <a:gd name="T89" fmla="*/ 662 h 780"/>
                <a:gd name="T90" fmla="*/ 491 w 707"/>
                <a:gd name="T91" fmla="*/ 484 h 780"/>
                <a:gd name="T92" fmla="*/ 515 w 707"/>
                <a:gd name="T93" fmla="*/ 272 h 780"/>
                <a:gd name="T94" fmla="*/ 508 w 707"/>
                <a:gd name="T95" fmla="*/ 314 h 780"/>
                <a:gd name="T96" fmla="*/ 533 w 707"/>
                <a:gd name="T97" fmla="*/ 114 h 780"/>
                <a:gd name="T98" fmla="*/ 495 w 707"/>
                <a:gd name="T99" fmla="*/ 76 h 780"/>
                <a:gd name="T100" fmla="*/ 532 w 707"/>
                <a:gd name="T101" fmla="*/ 82 h 780"/>
                <a:gd name="T102" fmla="*/ 625 w 707"/>
                <a:gd name="T103" fmla="*/ 401 h 780"/>
                <a:gd name="T104" fmla="*/ 630 w 707"/>
                <a:gd name="T105" fmla="*/ 369 h 780"/>
                <a:gd name="T106" fmla="*/ 630 w 707"/>
                <a:gd name="T107" fmla="*/ 211 h 780"/>
                <a:gd name="T108" fmla="*/ 588 w 707"/>
                <a:gd name="T109" fmla="*/ 180 h 780"/>
                <a:gd name="T110" fmla="*/ 630 w 707"/>
                <a:gd name="T111" fmla="*/ 211 h 780"/>
                <a:gd name="T112" fmla="*/ 686 w 707"/>
                <a:gd name="T113" fmla="*/ 297 h 780"/>
                <a:gd name="T114" fmla="*/ 696 w 707"/>
                <a:gd name="T115" fmla="*/ 666 h 780"/>
                <a:gd name="T116" fmla="*/ 707 w 707"/>
                <a:gd name="T117" fmla="*/ 483 h 780"/>
                <a:gd name="T118" fmla="*/ 613 w 707"/>
                <a:gd name="T119" fmla="*/ 606 h 780"/>
                <a:gd name="T120" fmla="*/ 609 w 707"/>
                <a:gd name="T121" fmla="*/ 561 h 780"/>
                <a:gd name="T122" fmla="*/ 609 w 707"/>
                <a:gd name="T123" fmla="*/ 610 h 780"/>
                <a:gd name="T124" fmla="*/ 8 w 707"/>
                <a:gd name="T125"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7" h="780">
                  <a:moveTo>
                    <a:pt x="585" y="780"/>
                  </a:moveTo>
                  <a:lnTo>
                    <a:pt x="585" y="780"/>
                  </a:lnTo>
                  <a:lnTo>
                    <a:pt x="633" y="780"/>
                  </a:lnTo>
                  <a:cubicBezTo>
                    <a:pt x="633" y="778"/>
                    <a:pt x="632" y="777"/>
                    <a:pt x="630" y="777"/>
                  </a:cubicBezTo>
                  <a:lnTo>
                    <a:pt x="588" y="777"/>
                  </a:lnTo>
                  <a:cubicBezTo>
                    <a:pt x="586" y="777"/>
                    <a:pt x="585" y="778"/>
                    <a:pt x="585" y="780"/>
                  </a:cubicBezTo>
                  <a:close/>
                  <a:moveTo>
                    <a:pt x="707" y="73"/>
                  </a:moveTo>
                  <a:lnTo>
                    <a:pt x="707" y="73"/>
                  </a:lnTo>
                  <a:cubicBezTo>
                    <a:pt x="704" y="73"/>
                    <a:pt x="703" y="75"/>
                    <a:pt x="703" y="77"/>
                  </a:cubicBezTo>
                  <a:lnTo>
                    <a:pt x="703" y="94"/>
                  </a:lnTo>
                  <a:lnTo>
                    <a:pt x="686" y="94"/>
                  </a:lnTo>
                  <a:cubicBezTo>
                    <a:pt x="684" y="94"/>
                    <a:pt x="682" y="96"/>
                    <a:pt x="682" y="98"/>
                  </a:cubicBezTo>
                  <a:cubicBezTo>
                    <a:pt x="682" y="100"/>
                    <a:pt x="684" y="102"/>
                    <a:pt x="686" y="102"/>
                  </a:cubicBezTo>
                  <a:lnTo>
                    <a:pt x="703" y="102"/>
                  </a:lnTo>
                  <a:lnTo>
                    <a:pt x="703" y="119"/>
                  </a:lnTo>
                  <a:cubicBezTo>
                    <a:pt x="703" y="121"/>
                    <a:pt x="704" y="122"/>
                    <a:pt x="707" y="122"/>
                  </a:cubicBezTo>
                  <a:lnTo>
                    <a:pt x="707" y="73"/>
                  </a:lnTo>
                  <a:close/>
                  <a:moveTo>
                    <a:pt x="633" y="0"/>
                  </a:moveTo>
                  <a:lnTo>
                    <a:pt x="633" y="0"/>
                  </a:lnTo>
                  <a:lnTo>
                    <a:pt x="585" y="0"/>
                  </a:lnTo>
                  <a:cubicBezTo>
                    <a:pt x="585" y="2"/>
                    <a:pt x="586" y="4"/>
                    <a:pt x="588" y="4"/>
                  </a:cubicBezTo>
                  <a:lnTo>
                    <a:pt x="630" y="4"/>
                  </a:lnTo>
                  <a:cubicBezTo>
                    <a:pt x="632" y="4"/>
                    <a:pt x="633" y="2"/>
                    <a:pt x="633" y="0"/>
                  </a:cubicBezTo>
                  <a:close/>
                  <a:moveTo>
                    <a:pt x="438" y="0"/>
                  </a:moveTo>
                  <a:lnTo>
                    <a:pt x="438" y="0"/>
                  </a:lnTo>
                  <a:lnTo>
                    <a:pt x="390" y="0"/>
                  </a:lnTo>
                  <a:cubicBezTo>
                    <a:pt x="390" y="2"/>
                    <a:pt x="391" y="4"/>
                    <a:pt x="393" y="4"/>
                  </a:cubicBezTo>
                  <a:lnTo>
                    <a:pt x="410" y="4"/>
                  </a:lnTo>
                  <a:lnTo>
                    <a:pt x="410" y="21"/>
                  </a:lnTo>
                  <a:cubicBezTo>
                    <a:pt x="410" y="23"/>
                    <a:pt x="412" y="25"/>
                    <a:pt x="414" y="25"/>
                  </a:cubicBezTo>
                  <a:cubicBezTo>
                    <a:pt x="416" y="25"/>
                    <a:pt x="418" y="23"/>
                    <a:pt x="418" y="21"/>
                  </a:cubicBezTo>
                  <a:lnTo>
                    <a:pt x="418" y="4"/>
                  </a:lnTo>
                  <a:lnTo>
                    <a:pt x="435" y="4"/>
                  </a:lnTo>
                  <a:cubicBezTo>
                    <a:pt x="437" y="4"/>
                    <a:pt x="438" y="2"/>
                    <a:pt x="438" y="0"/>
                  </a:cubicBezTo>
                  <a:close/>
                  <a:moveTo>
                    <a:pt x="224" y="0"/>
                  </a:moveTo>
                  <a:lnTo>
                    <a:pt x="224" y="0"/>
                  </a:lnTo>
                  <a:lnTo>
                    <a:pt x="214" y="0"/>
                  </a:lnTo>
                  <a:lnTo>
                    <a:pt x="198" y="16"/>
                  </a:lnTo>
                  <a:cubicBezTo>
                    <a:pt x="197" y="17"/>
                    <a:pt x="197" y="20"/>
                    <a:pt x="198" y="21"/>
                  </a:cubicBezTo>
                  <a:cubicBezTo>
                    <a:pt x="200" y="23"/>
                    <a:pt x="202" y="23"/>
                    <a:pt x="203" y="21"/>
                  </a:cubicBezTo>
                  <a:lnTo>
                    <a:pt x="224" y="0"/>
                  </a:lnTo>
                  <a:close/>
                  <a:moveTo>
                    <a:pt x="19" y="780"/>
                  </a:moveTo>
                  <a:lnTo>
                    <a:pt x="19" y="780"/>
                  </a:lnTo>
                  <a:lnTo>
                    <a:pt x="29" y="780"/>
                  </a:lnTo>
                  <a:lnTo>
                    <a:pt x="45" y="765"/>
                  </a:lnTo>
                  <a:cubicBezTo>
                    <a:pt x="46" y="763"/>
                    <a:pt x="46" y="761"/>
                    <a:pt x="45" y="759"/>
                  </a:cubicBezTo>
                  <a:cubicBezTo>
                    <a:pt x="43" y="758"/>
                    <a:pt x="41" y="758"/>
                    <a:pt x="40" y="759"/>
                  </a:cubicBezTo>
                  <a:lnTo>
                    <a:pt x="24" y="775"/>
                  </a:lnTo>
                  <a:lnTo>
                    <a:pt x="8" y="759"/>
                  </a:lnTo>
                  <a:cubicBezTo>
                    <a:pt x="7" y="758"/>
                    <a:pt x="5" y="758"/>
                    <a:pt x="3" y="759"/>
                  </a:cubicBezTo>
                  <a:cubicBezTo>
                    <a:pt x="2" y="761"/>
                    <a:pt x="2" y="763"/>
                    <a:pt x="3" y="765"/>
                  </a:cubicBezTo>
                  <a:lnTo>
                    <a:pt x="19" y="780"/>
                  </a:lnTo>
                  <a:close/>
                  <a:moveTo>
                    <a:pt x="0" y="585"/>
                  </a:moveTo>
                  <a:lnTo>
                    <a:pt x="0" y="585"/>
                  </a:lnTo>
                  <a:cubicBezTo>
                    <a:pt x="0" y="587"/>
                    <a:pt x="1" y="589"/>
                    <a:pt x="3" y="589"/>
                  </a:cubicBezTo>
                  <a:lnTo>
                    <a:pt x="45" y="589"/>
                  </a:lnTo>
                  <a:cubicBezTo>
                    <a:pt x="47" y="589"/>
                    <a:pt x="48" y="587"/>
                    <a:pt x="48" y="585"/>
                  </a:cubicBezTo>
                  <a:cubicBezTo>
                    <a:pt x="48" y="583"/>
                    <a:pt x="47" y="582"/>
                    <a:pt x="45" y="582"/>
                  </a:cubicBezTo>
                  <a:lnTo>
                    <a:pt x="3" y="582"/>
                  </a:lnTo>
                  <a:cubicBezTo>
                    <a:pt x="1" y="582"/>
                    <a:pt x="0" y="583"/>
                    <a:pt x="0" y="585"/>
                  </a:cubicBezTo>
                  <a:close/>
                  <a:moveTo>
                    <a:pt x="45" y="387"/>
                  </a:moveTo>
                  <a:lnTo>
                    <a:pt x="45" y="387"/>
                  </a:lnTo>
                  <a:lnTo>
                    <a:pt x="28" y="387"/>
                  </a:lnTo>
                  <a:lnTo>
                    <a:pt x="28" y="370"/>
                  </a:lnTo>
                  <a:cubicBezTo>
                    <a:pt x="28" y="368"/>
                    <a:pt x="26" y="366"/>
                    <a:pt x="24" y="366"/>
                  </a:cubicBezTo>
                  <a:cubicBezTo>
                    <a:pt x="22" y="366"/>
                    <a:pt x="20" y="368"/>
                    <a:pt x="20" y="370"/>
                  </a:cubicBezTo>
                  <a:lnTo>
                    <a:pt x="20" y="387"/>
                  </a:lnTo>
                  <a:lnTo>
                    <a:pt x="3" y="387"/>
                  </a:lnTo>
                  <a:cubicBezTo>
                    <a:pt x="1" y="387"/>
                    <a:pt x="0" y="388"/>
                    <a:pt x="0" y="390"/>
                  </a:cubicBezTo>
                  <a:cubicBezTo>
                    <a:pt x="0" y="392"/>
                    <a:pt x="1" y="394"/>
                    <a:pt x="3" y="394"/>
                  </a:cubicBezTo>
                  <a:lnTo>
                    <a:pt x="20" y="394"/>
                  </a:lnTo>
                  <a:lnTo>
                    <a:pt x="20" y="411"/>
                  </a:lnTo>
                  <a:cubicBezTo>
                    <a:pt x="20" y="413"/>
                    <a:pt x="22" y="415"/>
                    <a:pt x="24" y="415"/>
                  </a:cubicBezTo>
                  <a:cubicBezTo>
                    <a:pt x="26" y="415"/>
                    <a:pt x="28" y="413"/>
                    <a:pt x="28" y="411"/>
                  </a:cubicBezTo>
                  <a:lnTo>
                    <a:pt x="28" y="394"/>
                  </a:lnTo>
                  <a:lnTo>
                    <a:pt x="45" y="394"/>
                  </a:lnTo>
                  <a:cubicBezTo>
                    <a:pt x="47" y="394"/>
                    <a:pt x="48" y="392"/>
                    <a:pt x="48" y="390"/>
                  </a:cubicBezTo>
                  <a:cubicBezTo>
                    <a:pt x="48" y="388"/>
                    <a:pt x="47" y="387"/>
                    <a:pt x="45" y="387"/>
                  </a:cubicBezTo>
                  <a:close/>
                  <a:moveTo>
                    <a:pt x="40" y="206"/>
                  </a:moveTo>
                  <a:lnTo>
                    <a:pt x="40" y="206"/>
                  </a:lnTo>
                  <a:cubicBezTo>
                    <a:pt x="37" y="206"/>
                    <a:pt x="35" y="209"/>
                    <a:pt x="35" y="212"/>
                  </a:cubicBezTo>
                  <a:cubicBezTo>
                    <a:pt x="35" y="215"/>
                    <a:pt x="37" y="217"/>
                    <a:pt x="40" y="217"/>
                  </a:cubicBezTo>
                  <a:cubicBezTo>
                    <a:pt x="44" y="217"/>
                    <a:pt x="46" y="215"/>
                    <a:pt x="46" y="212"/>
                  </a:cubicBezTo>
                  <a:cubicBezTo>
                    <a:pt x="46" y="209"/>
                    <a:pt x="44" y="206"/>
                    <a:pt x="40" y="206"/>
                  </a:cubicBezTo>
                  <a:close/>
                  <a:moveTo>
                    <a:pt x="8" y="185"/>
                  </a:moveTo>
                  <a:lnTo>
                    <a:pt x="8" y="185"/>
                  </a:lnTo>
                  <a:cubicBezTo>
                    <a:pt x="11" y="185"/>
                    <a:pt x="13" y="182"/>
                    <a:pt x="13" y="179"/>
                  </a:cubicBezTo>
                  <a:cubicBezTo>
                    <a:pt x="13" y="176"/>
                    <a:pt x="11" y="173"/>
                    <a:pt x="8" y="173"/>
                  </a:cubicBezTo>
                  <a:cubicBezTo>
                    <a:pt x="5" y="173"/>
                    <a:pt x="2" y="176"/>
                    <a:pt x="2" y="179"/>
                  </a:cubicBezTo>
                  <a:cubicBezTo>
                    <a:pt x="2" y="182"/>
                    <a:pt x="5" y="185"/>
                    <a:pt x="8" y="185"/>
                  </a:cubicBezTo>
                  <a:close/>
                  <a:moveTo>
                    <a:pt x="40" y="174"/>
                  </a:moveTo>
                  <a:lnTo>
                    <a:pt x="40" y="174"/>
                  </a:lnTo>
                  <a:lnTo>
                    <a:pt x="3" y="211"/>
                  </a:lnTo>
                  <a:cubicBezTo>
                    <a:pt x="2" y="212"/>
                    <a:pt x="2" y="215"/>
                    <a:pt x="3" y="216"/>
                  </a:cubicBezTo>
                  <a:cubicBezTo>
                    <a:pt x="5" y="218"/>
                    <a:pt x="7" y="218"/>
                    <a:pt x="8" y="216"/>
                  </a:cubicBezTo>
                  <a:lnTo>
                    <a:pt x="45" y="180"/>
                  </a:lnTo>
                  <a:cubicBezTo>
                    <a:pt x="46" y="178"/>
                    <a:pt x="46" y="176"/>
                    <a:pt x="45" y="174"/>
                  </a:cubicBezTo>
                  <a:cubicBezTo>
                    <a:pt x="43" y="173"/>
                    <a:pt x="41" y="173"/>
                    <a:pt x="40" y="174"/>
                  </a:cubicBezTo>
                  <a:close/>
                  <a:moveTo>
                    <a:pt x="146" y="683"/>
                  </a:moveTo>
                  <a:lnTo>
                    <a:pt x="146" y="683"/>
                  </a:lnTo>
                  <a:cubicBezTo>
                    <a:pt x="146" y="681"/>
                    <a:pt x="144" y="679"/>
                    <a:pt x="142" y="679"/>
                  </a:cubicBezTo>
                  <a:lnTo>
                    <a:pt x="125" y="679"/>
                  </a:lnTo>
                  <a:lnTo>
                    <a:pt x="125" y="662"/>
                  </a:lnTo>
                  <a:cubicBezTo>
                    <a:pt x="125" y="660"/>
                    <a:pt x="124" y="658"/>
                    <a:pt x="122" y="658"/>
                  </a:cubicBezTo>
                  <a:cubicBezTo>
                    <a:pt x="119" y="658"/>
                    <a:pt x="118" y="660"/>
                    <a:pt x="118" y="662"/>
                  </a:cubicBezTo>
                  <a:lnTo>
                    <a:pt x="118" y="679"/>
                  </a:lnTo>
                  <a:lnTo>
                    <a:pt x="101" y="679"/>
                  </a:lnTo>
                  <a:cubicBezTo>
                    <a:pt x="99" y="679"/>
                    <a:pt x="97" y="681"/>
                    <a:pt x="97" y="683"/>
                  </a:cubicBezTo>
                  <a:cubicBezTo>
                    <a:pt x="97" y="685"/>
                    <a:pt x="99" y="687"/>
                    <a:pt x="101" y="687"/>
                  </a:cubicBezTo>
                  <a:lnTo>
                    <a:pt x="118" y="687"/>
                  </a:lnTo>
                  <a:lnTo>
                    <a:pt x="118" y="704"/>
                  </a:lnTo>
                  <a:cubicBezTo>
                    <a:pt x="118" y="706"/>
                    <a:pt x="119" y="707"/>
                    <a:pt x="122" y="707"/>
                  </a:cubicBezTo>
                  <a:cubicBezTo>
                    <a:pt x="124" y="707"/>
                    <a:pt x="125" y="706"/>
                    <a:pt x="125" y="704"/>
                  </a:cubicBezTo>
                  <a:lnTo>
                    <a:pt x="125" y="687"/>
                  </a:lnTo>
                  <a:lnTo>
                    <a:pt x="142" y="687"/>
                  </a:lnTo>
                  <a:cubicBezTo>
                    <a:pt x="144" y="687"/>
                    <a:pt x="146" y="685"/>
                    <a:pt x="146" y="683"/>
                  </a:cubicBezTo>
                  <a:close/>
                  <a:moveTo>
                    <a:pt x="101" y="102"/>
                  </a:moveTo>
                  <a:lnTo>
                    <a:pt x="101" y="102"/>
                  </a:lnTo>
                  <a:lnTo>
                    <a:pt x="142" y="102"/>
                  </a:lnTo>
                  <a:cubicBezTo>
                    <a:pt x="144" y="102"/>
                    <a:pt x="146" y="100"/>
                    <a:pt x="146" y="98"/>
                  </a:cubicBezTo>
                  <a:cubicBezTo>
                    <a:pt x="146" y="96"/>
                    <a:pt x="144" y="94"/>
                    <a:pt x="142" y="94"/>
                  </a:cubicBezTo>
                  <a:lnTo>
                    <a:pt x="101" y="94"/>
                  </a:lnTo>
                  <a:cubicBezTo>
                    <a:pt x="99" y="94"/>
                    <a:pt x="97" y="96"/>
                    <a:pt x="97" y="98"/>
                  </a:cubicBezTo>
                  <a:cubicBezTo>
                    <a:pt x="97" y="100"/>
                    <a:pt x="99" y="102"/>
                    <a:pt x="101" y="102"/>
                  </a:cubicBezTo>
                  <a:close/>
                  <a:moveTo>
                    <a:pt x="100" y="471"/>
                  </a:moveTo>
                  <a:lnTo>
                    <a:pt x="100" y="471"/>
                  </a:lnTo>
                  <a:cubicBezTo>
                    <a:pt x="100" y="475"/>
                    <a:pt x="102" y="477"/>
                    <a:pt x="105" y="477"/>
                  </a:cubicBezTo>
                  <a:cubicBezTo>
                    <a:pt x="108" y="477"/>
                    <a:pt x="111" y="475"/>
                    <a:pt x="111" y="471"/>
                  </a:cubicBezTo>
                  <a:cubicBezTo>
                    <a:pt x="111" y="468"/>
                    <a:pt x="108" y="466"/>
                    <a:pt x="105" y="466"/>
                  </a:cubicBezTo>
                  <a:cubicBezTo>
                    <a:pt x="102" y="466"/>
                    <a:pt x="100" y="468"/>
                    <a:pt x="100" y="471"/>
                  </a:cubicBezTo>
                  <a:close/>
                  <a:moveTo>
                    <a:pt x="142" y="308"/>
                  </a:moveTo>
                  <a:lnTo>
                    <a:pt x="142" y="308"/>
                  </a:lnTo>
                  <a:lnTo>
                    <a:pt x="127" y="293"/>
                  </a:lnTo>
                  <a:lnTo>
                    <a:pt x="142" y="277"/>
                  </a:lnTo>
                  <a:cubicBezTo>
                    <a:pt x="144" y="276"/>
                    <a:pt x="144" y="273"/>
                    <a:pt x="142" y="272"/>
                  </a:cubicBezTo>
                  <a:cubicBezTo>
                    <a:pt x="141" y="271"/>
                    <a:pt x="139" y="271"/>
                    <a:pt x="137" y="272"/>
                  </a:cubicBezTo>
                  <a:lnTo>
                    <a:pt x="122" y="288"/>
                  </a:lnTo>
                  <a:lnTo>
                    <a:pt x="106" y="272"/>
                  </a:lnTo>
                  <a:cubicBezTo>
                    <a:pt x="104" y="271"/>
                    <a:pt x="102" y="271"/>
                    <a:pt x="101" y="272"/>
                  </a:cubicBezTo>
                  <a:cubicBezTo>
                    <a:pt x="99" y="273"/>
                    <a:pt x="99" y="276"/>
                    <a:pt x="101" y="277"/>
                  </a:cubicBezTo>
                  <a:lnTo>
                    <a:pt x="116" y="293"/>
                  </a:lnTo>
                  <a:lnTo>
                    <a:pt x="101" y="308"/>
                  </a:lnTo>
                  <a:cubicBezTo>
                    <a:pt x="99" y="310"/>
                    <a:pt x="99" y="312"/>
                    <a:pt x="101" y="314"/>
                  </a:cubicBezTo>
                  <a:cubicBezTo>
                    <a:pt x="102" y="315"/>
                    <a:pt x="104" y="315"/>
                    <a:pt x="106" y="314"/>
                  </a:cubicBezTo>
                  <a:lnTo>
                    <a:pt x="122" y="298"/>
                  </a:lnTo>
                  <a:lnTo>
                    <a:pt x="137" y="314"/>
                  </a:lnTo>
                  <a:cubicBezTo>
                    <a:pt x="139" y="315"/>
                    <a:pt x="141" y="315"/>
                    <a:pt x="142" y="314"/>
                  </a:cubicBezTo>
                  <a:cubicBezTo>
                    <a:pt x="144" y="312"/>
                    <a:pt x="144" y="310"/>
                    <a:pt x="142" y="308"/>
                  </a:cubicBezTo>
                  <a:close/>
                  <a:moveTo>
                    <a:pt x="138" y="499"/>
                  </a:moveTo>
                  <a:lnTo>
                    <a:pt x="138" y="499"/>
                  </a:lnTo>
                  <a:cubicBezTo>
                    <a:pt x="135" y="499"/>
                    <a:pt x="132" y="501"/>
                    <a:pt x="132" y="504"/>
                  </a:cubicBezTo>
                  <a:cubicBezTo>
                    <a:pt x="132" y="507"/>
                    <a:pt x="135" y="510"/>
                    <a:pt x="138" y="510"/>
                  </a:cubicBezTo>
                  <a:cubicBezTo>
                    <a:pt x="141" y="510"/>
                    <a:pt x="143" y="507"/>
                    <a:pt x="143" y="504"/>
                  </a:cubicBezTo>
                  <a:cubicBezTo>
                    <a:pt x="143" y="501"/>
                    <a:pt x="141" y="499"/>
                    <a:pt x="138" y="499"/>
                  </a:cubicBezTo>
                  <a:close/>
                  <a:moveTo>
                    <a:pt x="106" y="509"/>
                  </a:moveTo>
                  <a:lnTo>
                    <a:pt x="106" y="509"/>
                  </a:lnTo>
                  <a:lnTo>
                    <a:pt x="142" y="472"/>
                  </a:lnTo>
                  <a:cubicBezTo>
                    <a:pt x="144" y="471"/>
                    <a:pt x="144" y="468"/>
                    <a:pt x="142" y="467"/>
                  </a:cubicBezTo>
                  <a:cubicBezTo>
                    <a:pt x="141" y="466"/>
                    <a:pt x="139" y="466"/>
                    <a:pt x="137" y="467"/>
                  </a:cubicBezTo>
                  <a:lnTo>
                    <a:pt x="101" y="503"/>
                  </a:lnTo>
                  <a:cubicBezTo>
                    <a:pt x="99" y="505"/>
                    <a:pt x="99" y="507"/>
                    <a:pt x="101" y="509"/>
                  </a:cubicBezTo>
                  <a:cubicBezTo>
                    <a:pt x="102" y="510"/>
                    <a:pt x="104" y="510"/>
                    <a:pt x="106" y="509"/>
                  </a:cubicBezTo>
                  <a:close/>
                  <a:moveTo>
                    <a:pt x="214" y="780"/>
                  </a:moveTo>
                  <a:lnTo>
                    <a:pt x="214" y="780"/>
                  </a:lnTo>
                  <a:lnTo>
                    <a:pt x="224" y="780"/>
                  </a:lnTo>
                  <a:lnTo>
                    <a:pt x="240" y="765"/>
                  </a:lnTo>
                  <a:cubicBezTo>
                    <a:pt x="241" y="763"/>
                    <a:pt x="241" y="761"/>
                    <a:pt x="240" y="759"/>
                  </a:cubicBezTo>
                  <a:cubicBezTo>
                    <a:pt x="238" y="758"/>
                    <a:pt x="236" y="758"/>
                    <a:pt x="235" y="759"/>
                  </a:cubicBezTo>
                  <a:lnTo>
                    <a:pt x="214" y="780"/>
                  </a:lnTo>
                  <a:close/>
                  <a:moveTo>
                    <a:pt x="198" y="394"/>
                  </a:moveTo>
                  <a:lnTo>
                    <a:pt x="198" y="394"/>
                  </a:lnTo>
                  <a:lnTo>
                    <a:pt x="240" y="394"/>
                  </a:lnTo>
                  <a:cubicBezTo>
                    <a:pt x="242" y="394"/>
                    <a:pt x="243" y="392"/>
                    <a:pt x="243" y="390"/>
                  </a:cubicBezTo>
                  <a:cubicBezTo>
                    <a:pt x="243" y="388"/>
                    <a:pt x="242" y="387"/>
                    <a:pt x="240" y="387"/>
                  </a:cubicBezTo>
                  <a:lnTo>
                    <a:pt x="198" y="387"/>
                  </a:lnTo>
                  <a:cubicBezTo>
                    <a:pt x="196" y="387"/>
                    <a:pt x="195" y="388"/>
                    <a:pt x="195" y="390"/>
                  </a:cubicBezTo>
                  <a:cubicBezTo>
                    <a:pt x="195" y="392"/>
                    <a:pt x="196" y="394"/>
                    <a:pt x="198" y="394"/>
                  </a:cubicBezTo>
                  <a:close/>
                  <a:moveTo>
                    <a:pt x="197" y="764"/>
                  </a:moveTo>
                  <a:lnTo>
                    <a:pt x="197" y="764"/>
                  </a:lnTo>
                  <a:cubicBezTo>
                    <a:pt x="197" y="767"/>
                    <a:pt x="200" y="770"/>
                    <a:pt x="203" y="770"/>
                  </a:cubicBezTo>
                  <a:cubicBezTo>
                    <a:pt x="206" y="770"/>
                    <a:pt x="208" y="767"/>
                    <a:pt x="208" y="764"/>
                  </a:cubicBezTo>
                  <a:cubicBezTo>
                    <a:pt x="208" y="761"/>
                    <a:pt x="206" y="758"/>
                    <a:pt x="203" y="758"/>
                  </a:cubicBezTo>
                  <a:cubicBezTo>
                    <a:pt x="200" y="758"/>
                    <a:pt x="197" y="761"/>
                    <a:pt x="197" y="764"/>
                  </a:cubicBezTo>
                  <a:close/>
                  <a:moveTo>
                    <a:pt x="198" y="570"/>
                  </a:moveTo>
                  <a:lnTo>
                    <a:pt x="198" y="570"/>
                  </a:lnTo>
                  <a:lnTo>
                    <a:pt x="214" y="585"/>
                  </a:lnTo>
                  <a:lnTo>
                    <a:pt x="198" y="601"/>
                  </a:lnTo>
                  <a:cubicBezTo>
                    <a:pt x="197" y="602"/>
                    <a:pt x="197" y="605"/>
                    <a:pt x="198" y="606"/>
                  </a:cubicBezTo>
                  <a:cubicBezTo>
                    <a:pt x="200" y="608"/>
                    <a:pt x="202" y="608"/>
                    <a:pt x="203" y="606"/>
                  </a:cubicBezTo>
                  <a:lnTo>
                    <a:pt x="219" y="591"/>
                  </a:lnTo>
                  <a:lnTo>
                    <a:pt x="235" y="606"/>
                  </a:lnTo>
                  <a:cubicBezTo>
                    <a:pt x="236" y="608"/>
                    <a:pt x="238" y="608"/>
                    <a:pt x="240" y="606"/>
                  </a:cubicBezTo>
                  <a:cubicBezTo>
                    <a:pt x="241" y="605"/>
                    <a:pt x="241" y="602"/>
                    <a:pt x="240" y="601"/>
                  </a:cubicBezTo>
                  <a:lnTo>
                    <a:pt x="224" y="585"/>
                  </a:lnTo>
                  <a:lnTo>
                    <a:pt x="240" y="570"/>
                  </a:lnTo>
                  <a:cubicBezTo>
                    <a:pt x="241" y="568"/>
                    <a:pt x="241" y="566"/>
                    <a:pt x="240" y="564"/>
                  </a:cubicBezTo>
                  <a:cubicBezTo>
                    <a:pt x="238" y="563"/>
                    <a:pt x="236" y="563"/>
                    <a:pt x="235" y="564"/>
                  </a:cubicBezTo>
                  <a:lnTo>
                    <a:pt x="219" y="580"/>
                  </a:lnTo>
                  <a:lnTo>
                    <a:pt x="203" y="564"/>
                  </a:lnTo>
                  <a:cubicBezTo>
                    <a:pt x="202" y="563"/>
                    <a:pt x="200" y="563"/>
                    <a:pt x="198" y="564"/>
                  </a:cubicBezTo>
                  <a:cubicBezTo>
                    <a:pt x="197" y="566"/>
                    <a:pt x="197" y="568"/>
                    <a:pt x="198" y="570"/>
                  </a:cubicBezTo>
                  <a:close/>
                  <a:moveTo>
                    <a:pt x="241" y="17"/>
                  </a:moveTo>
                  <a:lnTo>
                    <a:pt x="241" y="17"/>
                  </a:lnTo>
                  <a:cubicBezTo>
                    <a:pt x="241" y="14"/>
                    <a:pt x="239" y="11"/>
                    <a:pt x="235" y="11"/>
                  </a:cubicBezTo>
                  <a:cubicBezTo>
                    <a:pt x="232" y="11"/>
                    <a:pt x="230" y="14"/>
                    <a:pt x="230" y="17"/>
                  </a:cubicBezTo>
                  <a:cubicBezTo>
                    <a:pt x="230" y="20"/>
                    <a:pt x="232" y="22"/>
                    <a:pt x="235" y="22"/>
                  </a:cubicBezTo>
                  <a:cubicBezTo>
                    <a:pt x="239" y="22"/>
                    <a:pt x="241" y="20"/>
                    <a:pt x="241" y="17"/>
                  </a:cubicBezTo>
                  <a:close/>
                  <a:moveTo>
                    <a:pt x="240" y="192"/>
                  </a:moveTo>
                  <a:lnTo>
                    <a:pt x="240" y="192"/>
                  </a:lnTo>
                  <a:lnTo>
                    <a:pt x="223" y="192"/>
                  </a:lnTo>
                  <a:lnTo>
                    <a:pt x="223" y="175"/>
                  </a:lnTo>
                  <a:cubicBezTo>
                    <a:pt x="223" y="173"/>
                    <a:pt x="221" y="171"/>
                    <a:pt x="219" y="171"/>
                  </a:cubicBezTo>
                  <a:cubicBezTo>
                    <a:pt x="217" y="171"/>
                    <a:pt x="215" y="173"/>
                    <a:pt x="215" y="175"/>
                  </a:cubicBezTo>
                  <a:lnTo>
                    <a:pt x="215" y="192"/>
                  </a:lnTo>
                  <a:lnTo>
                    <a:pt x="198" y="192"/>
                  </a:lnTo>
                  <a:cubicBezTo>
                    <a:pt x="196" y="192"/>
                    <a:pt x="195" y="193"/>
                    <a:pt x="195" y="195"/>
                  </a:cubicBezTo>
                  <a:cubicBezTo>
                    <a:pt x="195" y="197"/>
                    <a:pt x="196" y="199"/>
                    <a:pt x="198" y="199"/>
                  </a:cubicBezTo>
                  <a:lnTo>
                    <a:pt x="215" y="199"/>
                  </a:lnTo>
                  <a:lnTo>
                    <a:pt x="215" y="216"/>
                  </a:lnTo>
                  <a:cubicBezTo>
                    <a:pt x="215" y="218"/>
                    <a:pt x="217" y="220"/>
                    <a:pt x="219" y="220"/>
                  </a:cubicBezTo>
                  <a:cubicBezTo>
                    <a:pt x="221" y="220"/>
                    <a:pt x="223" y="218"/>
                    <a:pt x="223" y="216"/>
                  </a:cubicBezTo>
                  <a:lnTo>
                    <a:pt x="223" y="199"/>
                  </a:lnTo>
                  <a:lnTo>
                    <a:pt x="240" y="199"/>
                  </a:lnTo>
                  <a:cubicBezTo>
                    <a:pt x="242" y="199"/>
                    <a:pt x="243" y="197"/>
                    <a:pt x="243" y="195"/>
                  </a:cubicBezTo>
                  <a:cubicBezTo>
                    <a:pt x="243" y="193"/>
                    <a:pt x="242" y="192"/>
                    <a:pt x="240" y="192"/>
                  </a:cubicBezTo>
                  <a:close/>
                  <a:moveTo>
                    <a:pt x="341" y="683"/>
                  </a:moveTo>
                  <a:lnTo>
                    <a:pt x="341" y="683"/>
                  </a:lnTo>
                  <a:cubicBezTo>
                    <a:pt x="341" y="681"/>
                    <a:pt x="339" y="679"/>
                    <a:pt x="337" y="679"/>
                  </a:cubicBezTo>
                  <a:lnTo>
                    <a:pt x="296" y="679"/>
                  </a:lnTo>
                  <a:cubicBezTo>
                    <a:pt x="294" y="679"/>
                    <a:pt x="292" y="681"/>
                    <a:pt x="292" y="683"/>
                  </a:cubicBezTo>
                  <a:cubicBezTo>
                    <a:pt x="292" y="685"/>
                    <a:pt x="294" y="687"/>
                    <a:pt x="296" y="687"/>
                  </a:cubicBezTo>
                  <a:lnTo>
                    <a:pt x="337" y="687"/>
                  </a:lnTo>
                  <a:cubicBezTo>
                    <a:pt x="339" y="687"/>
                    <a:pt x="341" y="685"/>
                    <a:pt x="341" y="683"/>
                  </a:cubicBezTo>
                  <a:close/>
                  <a:moveTo>
                    <a:pt x="337" y="484"/>
                  </a:moveTo>
                  <a:lnTo>
                    <a:pt x="337" y="484"/>
                  </a:lnTo>
                  <a:lnTo>
                    <a:pt x="320" y="484"/>
                  </a:lnTo>
                  <a:lnTo>
                    <a:pt x="320" y="467"/>
                  </a:lnTo>
                  <a:cubicBezTo>
                    <a:pt x="320" y="465"/>
                    <a:pt x="319" y="463"/>
                    <a:pt x="317" y="463"/>
                  </a:cubicBezTo>
                  <a:cubicBezTo>
                    <a:pt x="314" y="463"/>
                    <a:pt x="313" y="465"/>
                    <a:pt x="313" y="467"/>
                  </a:cubicBezTo>
                  <a:lnTo>
                    <a:pt x="313" y="484"/>
                  </a:lnTo>
                  <a:lnTo>
                    <a:pt x="296" y="484"/>
                  </a:lnTo>
                  <a:cubicBezTo>
                    <a:pt x="294" y="484"/>
                    <a:pt x="292" y="486"/>
                    <a:pt x="292" y="488"/>
                  </a:cubicBezTo>
                  <a:cubicBezTo>
                    <a:pt x="292" y="490"/>
                    <a:pt x="294" y="492"/>
                    <a:pt x="296" y="492"/>
                  </a:cubicBezTo>
                  <a:lnTo>
                    <a:pt x="313" y="492"/>
                  </a:lnTo>
                  <a:lnTo>
                    <a:pt x="313" y="509"/>
                  </a:lnTo>
                  <a:cubicBezTo>
                    <a:pt x="313" y="511"/>
                    <a:pt x="314" y="512"/>
                    <a:pt x="317" y="512"/>
                  </a:cubicBezTo>
                  <a:cubicBezTo>
                    <a:pt x="319" y="512"/>
                    <a:pt x="320" y="511"/>
                    <a:pt x="320" y="509"/>
                  </a:cubicBezTo>
                  <a:lnTo>
                    <a:pt x="320" y="492"/>
                  </a:lnTo>
                  <a:lnTo>
                    <a:pt x="337" y="492"/>
                  </a:lnTo>
                  <a:cubicBezTo>
                    <a:pt x="339" y="492"/>
                    <a:pt x="341" y="490"/>
                    <a:pt x="341" y="488"/>
                  </a:cubicBezTo>
                  <a:cubicBezTo>
                    <a:pt x="341" y="486"/>
                    <a:pt x="339" y="484"/>
                    <a:pt x="337" y="484"/>
                  </a:cubicBezTo>
                  <a:close/>
                  <a:moveTo>
                    <a:pt x="338" y="309"/>
                  </a:moveTo>
                  <a:lnTo>
                    <a:pt x="338" y="309"/>
                  </a:lnTo>
                  <a:cubicBezTo>
                    <a:pt x="338" y="306"/>
                    <a:pt x="336" y="304"/>
                    <a:pt x="333" y="304"/>
                  </a:cubicBezTo>
                  <a:cubicBezTo>
                    <a:pt x="330" y="304"/>
                    <a:pt x="327" y="306"/>
                    <a:pt x="327" y="309"/>
                  </a:cubicBezTo>
                  <a:cubicBezTo>
                    <a:pt x="327" y="312"/>
                    <a:pt x="330" y="315"/>
                    <a:pt x="333" y="315"/>
                  </a:cubicBezTo>
                  <a:cubicBezTo>
                    <a:pt x="336" y="315"/>
                    <a:pt x="338" y="312"/>
                    <a:pt x="338" y="309"/>
                  </a:cubicBezTo>
                  <a:close/>
                  <a:moveTo>
                    <a:pt x="337" y="272"/>
                  </a:moveTo>
                  <a:lnTo>
                    <a:pt x="337" y="272"/>
                  </a:lnTo>
                  <a:cubicBezTo>
                    <a:pt x="336" y="271"/>
                    <a:pt x="334" y="271"/>
                    <a:pt x="332" y="272"/>
                  </a:cubicBezTo>
                  <a:lnTo>
                    <a:pt x="296" y="308"/>
                  </a:lnTo>
                  <a:cubicBezTo>
                    <a:pt x="294" y="310"/>
                    <a:pt x="294" y="312"/>
                    <a:pt x="296" y="314"/>
                  </a:cubicBezTo>
                  <a:cubicBezTo>
                    <a:pt x="297" y="315"/>
                    <a:pt x="299" y="315"/>
                    <a:pt x="301" y="314"/>
                  </a:cubicBezTo>
                  <a:lnTo>
                    <a:pt x="337" y="277"/>
                  </a:lnTo>
                  <a:cubicBezTo>
                    <a:pt x="339" y="276"/>
                    <a:pt x="339" y="273"/>
                    <a:pt x="337" y="272"/>
                  </a:cubicBezTo>
                  <a:close/>
                  <a:moveTo>
                    <a:pt x="295" y="276"/>
                  </a:moveTo>
                  <a:lnTo>
                    <a:pt x="295" y="276"/>
                  </a:lnTo>
                  <a:cubicBezTo>
                    <a:pt x="295" y="280"/>
                    <a:pt x="297" y="282"/>
                    <a:pt x="300" y="282"/>
                  </a:cubicBezTo>
                  <a:cubicBezTo>
                    <a:pt x="303" y="282"/>
                    <a:pt x="306" y="280"/>
                    <a:pt x="306" y="276"/>
                  </a:cubicBezTo>
                  <a:cubicBezTo>
                    <a:pt x="306" y="273"/>
                    <a:pt x="303" y="271"/>
                    <a:pt x="300" y="271"/>
                  </a:cubicBezTo>
                  <a:cubicBezTo>
                    <a:pt x="297" y="271"/>
                    <a:pt x="295" y="273"/>
                    <a:pt x="295" y="276"/>
                  </a:cubicBezTo>
                  <a:close/>
                  <a:moveTo>
                    <a:pt x="337" y="113"/>
                  </a:moveTo>
                  <a:lnTo>
                    <a:pt x="337" y="113"/>
                  </a:lnTo>
                  <a:lnTo>
                    <a:pt x="322" y="98"/>
                  </a:lnTo>
                  <a:lnTo>
                    <a:pt x="337" y="82"/>
                  </a:lnTo>
                  <a:cubicBezTo>
                    <a:pt x="339" y="81"/>
                    <a:pt x="339" y="78"/>
                    <a:pt x="337" y="77"/>
                  </a:cubicBezTo>
                  <a:cubicBezTo>
                    <a:pt x="336" y="76"/>
                    <a:pt x="334" y="76"/>
                    <a:pt x="332" y="77"/>
                  </a:cubicBezTo>
                  <a:lnTo>
                    <a:pt x="317" y="93"/>
                  </a:lnTo>
                  <a:lnTo>
                    <a:pt x="301" y="77"/>
                  </a:lnTo>
                  <a:cubicBezTo>
                    <a:pt x="299" y="76"/>
                    <a:pt x="297" y="76"/>
                    <a:pt x="296" y="77"/>
                  </a:cubicBezTo>
                  <a:cubicBezTo>
                    <a:pt x="294" y="78"/>
                    <a:pt x="294" y="81"/>
                    <a:pt x="296" y="82"/>
                  </a:cubicBezTo>
                  <a:lnTo>
                    <a:pt x="311" y="98"/>
                  </a:lnTo>
                  <a:lnTo>
                    <a:pt x="296" y="113"/>
                  </a:lnTo>
                  <a:cubicBezTo>
                    <a:pt x="294" y="115"/>
                    <a:pt x="294" y="117"/>
                    <a:pt x="296" y="119"/>
                  </a:cubicBezTo>
                  <a:cubicBezTo>
                    <a:pt x="297" y="120"/>
                    <a:pt x="299" y="120"/>
                    <a:pt x="301" y="119"/>
                  </a:cubicBezTo>
                  <a:lnTo>
                    <a:pt x="317" y="103"/>
                  </a:lnTo>
                  <a:lnTo>
                    <a:pt x="332" y="119"/>
                  </a:lnTo>
                  <a:cubicBezTo>
                    <a:pt x="334" y="120"/>
                    <a:pt x="336" y="120"/>
                    <a:pt x="337" y="119"/>
                  </a:cubicBezTo>
                  <a:cubicBezTo>
                    <a:pt x="339" y="117"/>
                    <a:pt x="339" y="115"/>
                    <a:pt x="337" y="113"/>
                  </a:cubicBezTo>
                  <a:close/>
                  <a:moveTo>
                    <a:pt x="438" y="780"/>
                  </a:moveTo>
                  <a:lnTo>
                    <a:pt x="438" y="780"/>
                  </a:lnTo>
                  <a:cubicBezTo>
                    <a:pt x="438" y="778"/>
                    <a:pt x="437" y="777"/>
                    <a:pt x="435" y="777"/>
                  </a:cubicBezTo>
                  <a:lnTo>
                    <a:pt x="418" y="777"/>
                  </a:lnTo>
                  <a:lnTo>
                    <a:pt x="418" y="760"/>
                  </a:lnTo>
                  <a:cubicBezTo>
                    <a:pt x="418" y="758"/>
                    <a:pt x="416" y="756"/>
                    <a:pt x="414" y="756"/>
                  </a:cubicBezTo>
                  <a:cubicBezTo>
                    <a:pt x="412" y="756"/>
                    <a:pt x="410" y="758"/>
                    <a:pt x="410" y="760"/>
                  </a:cubicBezTo>
                  <a:lnTo>
                    <a:pt x="410" y="777"/>
                  </a:lnTo>
                  <a:lnTo>
                    <a:pt x="393" y="777"/>
                  </a:lnTo>
                  <a:cubicBezTo>
                    <a:pt x="391" y="777"/>
                    <a:pt x="390" y="778"/>
                    <a:pt x="390" y="780"/>
                  </a:cubicBezTo>
                  <a:lnTo>
                    <a:pt x="438" y="780"/>
                  </a:lnTo>
                  <a:close/>
                  <a:moveTo>
                    <a:pt x="393" y="199"/>
                  </a:moveTo>
                  <a:lnTo>
                    <a:pt x="393" y="199"/>
                  </a:lnTo>
                  <a:lnTo>
                    <a:pt x="435" y="199"/>
                  </a:lnTo>
                  <a:cubicBezTo>
                    <a:pt x="437" y="199"/>
                    <a:pt x="438" y="197"/>
                    <a:pt x="438" y="195"/>
                  </a:cubicBezTo>
                  <a:cubicBezTo>
                    <a:pt x="438" y="193"/>
                    <a:pt x="437" y="192"/>
                    <a:pt x="435" y="192"/>
                  </a:cubicBezTo>
                  <a:lnTo>
                    <a:pt x="393" y="192"/>
                  </a:lnTo>
                  <a:cubicBezTo>
                    <a:pt x="391" y="192"/>
                    <a:pt x="390" y="193"/>
                    <a:pt x="390" y="195"/>
                  </a:cubicBezTo>
                  <a:cubicBezTo>
                    <a:pt x="390" y="197"/>
                    <a:pt x="391" y="199"/>
                    <a:pt x="393" y="199"/>
                  </a:cubicBezTo>
                  <a:close/>
                  <a:moveTo>
                    <a:pt x="392" y="569"/>
                  </a:moveTo>
                  <a:lnTo>
                    <a:pt x="392" y="569"/>
                  </a:lnTo>
                  <a:cubicBezTo>
                    <a:pt x="392" y="572"/>
                    <a:pt x="395" y="575"/>
                    <a:pt x="398" y="575"/>
                  </a:cubicBezTo>
                  <a:cubicBezTo>
                    <a:pt x="401" y="575"/>
                    <a:pt x="403" y="572"/>
                    <a:pt x="403" y="569"/>
                  </a:cubicBezTo>
                  <a:cubicBezTo>
                    <a:pt x="403" y="566"/>
                    <a:pt x="401" y="563"/>
                    <a:pt x="398" y="563"/>
                  </a:cubicBezTo>
                  <a:cubicBezTo>
                    <a:pt x="395" y="563"/>
                    <a:pt x="392" y="566"/>
                    <a:pt x="392" y="569"/>
                  </a:cubicBezTo>
                  <a:close/>
                  <a:moveTo>
                    <a:pt x="430" y="596"/>
                  </a:moveTo>
                  <a:lnTo>
                    <a:pt x="430" y="596"/>
                  </a:lnTo>
                  <a:cubicBezTo>
                    <a:pt x="427" y="596"/>
                    <a:pt x="425" y="599"/>
                    <a:pt x="425" y="602"/>
                  </a:cubicBezTo>
                  <a:cubicBezTo>
                    <a:pt x="425" y="605"/>
                    <a:pt x="427" y="607"/>
                    <a:pt x="430" y="607"/>
                  </a:cubicBezTo>
                  <a:cubicBezTo>
                    <a:pt x="434" y="607"/>
                    <a:pt x="436" y="605"/>
                    <a:pt x="436" y="602"/>
                  </a:cubicBezTo>
                  <a:cubicBezTo>
                    <a:pt x="436" y="599"/>
                    <a:pt x="434" y="596"/>
                    <a:pt x="430" y="596"/>
                  </a:cubicBezTo>
                  <a:close/>
                  <a:moveTo>
                    <a:pt x="398" y="606"/>
                  </a:moveTo>
                  <a:lnTo>
                    <a:pt x="398" y="606"/>
                  </a:lnTo>
                  <a:lnTo>
                    <a:pt x="435" y="570"/>
                  </a:lnTo>
                  <a:cubicBezTo>
                    <a:pt x="436" y="568"/>
                    <a:pt x="436" y="566"/>
                    <a:pt x="435" y="564"/>
                  </a:cubicBezTo>
                  <a:cubicBezTo>
                    <a:pt x="433" y="563"/>
                    <a:pt x="431" y="563"/>
                    <a:pt x="430" y="564"/>
                  </a:cubicBezTo>
                  <a:lnTo>
                    <a:pt x="393" y="601"/>
                  </a:lnTo>
                  <a:cubicBezTo>
                    <a:pt x="392" y="602"/>
                    <a:pt x="392" y="605"/>
                    <a:pt x="393" y="606"/>
                  </a:cubicBezTo>
                  <a:cubicBezTo>
                    <a:pt x="395" y="608"/>
                    <a:pt x="397" y="608"/>
                    <a:pt x="398" y="606"/>
                  </a:cubicBezTo>
                  <a:close/>
                  <a:moveTo>
                    <a:pt x="393" y="375"/>
                  </a:moveTo>
                  <a:lnTo>
                    <a:pt x="393" y="375"/>
                  </a:lnTo>
                  <a:lnTo>
                    <a:pt x="409" y="390"/>
                  </a:lnTo>
                  <a:lnTo>
                    <a:pt x="393" y="406"/>
                  </a:lnTo>
                  <a:cubicBezTo>
                    <a:pt x="392" y="407"/>
                    <a:pt x="392" y="410"/>
                    <a:pt x="393" y="411"/>
                  </a:cubicBezTo>
                  <a:cubicBezTo>
                    <a:pt x="395" y="413"/>
                    <a:pt x="397" y="413"/>
                    <a:pt x="398" y="411"/>
                  </a:cubicBezTo>
                  <a:lnTo>
                    <a:pt x="414" y="396"/>
                  </a:lnTo>
                  <a:lnTo>
                    <a:pt x="430" y="411"/>
                  </a:lnTo>
                  <a:cubicBezTo>
                    <a:pt x="431" y="413"/>
                    <a:pt x="433" y="413"/>
                    <a:pt x="435" y="411"/>
                  </a:cubicBezTo>
                  <a:cubicBezTo>
                    <a:pt x="436" y="410"/>
                    <a:pt x="436" y="407"/>
                    <a:pt x="435" y="406"/>
                  </a:cubicBezTo>
                  <a:lnTo>
                    <a:pt x="419" y="390"/>
                  </a:lnTo>
                  <a:lnTo>
                    <a:pt x="435" y="375"/>
                  </a:lnTo>
                  <a:cubicBezTo>
                    <a:pt x="436" y="373"/>
                    <a:pt x="436" y="371"/>
                    <a:pt x="435" y="369"/>
                  </a:cubicBezTo>
                  <a:cubicBezTo>
                    <a:pt x="433" y="368"/>
                    <a:pt x="431" y="368"/>
                    <a:pt x="430" y="369"/>
                  </a:cubicBezTo>
                  <a:lnTo>
                    <a:pt x="414" y="385"/>
                  </a:lnTo>
                  <a:lnTo>
                    <a:pt x="398" y="369"/>
                  </a:lnTo>
                  <a:cubicBezTo>
                    <a:pt x="397" y="368"/>
                    <a:pt x="395" y="368"/>
                    <a:pt x="393" y="369"/>
                  </a:cubicBezTo>
                  <a:cubicBezTo>
                    <a:pt x="392" y="371"/>
                    <a:pt x="392" y="373"/>
                    <a:pt x="393" y="375"/>
                  </a:cubicBezTo>
                  <a:close/>
                  <a:moveTo>
                    <a:pt x="491" y="667"/>
                  </a:moveTo>
                  <a:lnTo>
                    <a:pt x="491" y="667"/>
                  </a:lnTo>
                  <a:lnTo>
                    <a:pt x="506" y="683"/>
                  </a:lnTo>
                  <a:lnTo>
                    <a:pt x="491" y="698"/>
                  </a:lnTo>
                  <a:cubicBezTo>
                    <a:pt x="489" y="700"/>
                    <a:pt x="489" y="702"/>
                    <a:pt x="491" y="704"/>
                  </a:cubicBezTo>
                  <a:cubicBezTo>
                    <a:pt x="492" y="705"/>
                    <a:pt x="494" y="705"/>
                    <a:pt x="496" y="704"/>
                  </a:cubicBezTo>
                  <a:lnTo>
                    <a:pt x="512" y="688"/>
                  </a:lnTo>
                  <a:lnTo>
                    <a:pt x="527" y="704"/>
                  </a:lnTo>
                  <a:cubicBezTo>
                    <a:pt x="529" y="705"/>
                    <a:pt x="531" y="705"/>
                    <a:pt x="532" y="704"/>
                  </a:cubicBezTo>
                  <a:cubicBezTo>
                    <a:pt x="534" y="702"/>
                    <a:pt x="534" y="700"/>
                    <a:pt x="532" y="698"/>
                  </a:cubicBezTo>
                  <a:lnTo>
                    <a:pt x="517" y="683"/>
                  </a:lnTo>
                  <a:lnTo>
                    <a:pt x="532" y="667"/>
                  </a:lnTo>
                  <a:cubicBezTo>
                    <a:pt x="534" y="666"/>
                    <a:pt x="534" y="663"/>
                    <a:pt x="532" y="662"/>
                  </a:cubicBezTo>
                  <a:cubicBezTo>
                    <a:pt x="531" y="661"/>
                    <a:pt x="529" y="661"/>
                    <a:pt x="527" y="662"/>
                  </a:cubicBezTo>
                  <a:lnTo>
                    <a:pt x="512" y="678"/>
                  </a:lnTo>
                  <a:lnTo>
                    <a:pt x="496" y="662"/>
                  </a:lnTo>
                  <a:cubicBezTo>
                    <a:pt x="494" y="661"/>
                    <a:pt x="492" y="661"/>
                    <a:pt x="491" y="662"/>
                  </a:cubicBezTo>
                  <a:cubicBezTo>
                    <a:pt x="489" y="663"/>
                    <a:pt x="489" y="666"/>
                    <a:pt x="491" y="667"/>
                  </a:cubicBezTo>
                  <a:close/>
                  <a:moveTo>
                    <a:pt x="536" y="488"/>
                  </a:moveTo>
                  <a:lnTo>
                    <a:pt x="536" y="488"/>
                  </a:lnTo>
                  <a:cubicBezTo>
                    <a:pt x="536" y="486"/>
                    <a:pt x="534" y="484"/>
                    <a:pt x="532" y="484"/>
                  </a:cubicBezTo>
                  <a:lnTo>
                    <a:pt x="491" y="484"/>
                  </a:lnTo>
                  <a:cubicBezTo>
                    <a:pt x="489" y="484"/>
                    <a:pt x="487" y="486"/>
                    <a:pt x="487" y="488"/>
                  </a:cubicBezTo>
                  <a:cubicBezTo>
                    <a:pt x="487" y="490"/>
                    <a:pt x="489" y="492"/>
                    <a:pt x="491" y="492"/>
                  </a:cubicBezTo>
                  <a:lnTo>
                    <a:pt x="532" y="492"/>
                  </a:lnTo>
                  <a:cubicBezTo>
                    <a:pt x="534" y="492"/>
                    <a:pt x="536" y="490"/>
                    <a:pt x="536" y="488"/>
                  </a:cubicBezTo>
                  <a:close/>
                  <a:moveTo>
                    <a:pt x="532" y="289"/>
                  </a:moveTo>
                  <a:lnTo>
                    <a:pt x="532" y="289"/>
                  </a:lnTo>
                  <a:lnTo>
                    <a:pt x="515" y="289"/>
                  </a:lnTo>
                  <a:lnTo>
                    <a:pt x="515" y="272"/>
                  </a:lnTo>
                  <a:cubicBezTo>
                    <a:pt x="515" y="270"/>
                    <a:pt x="514" y="268"/>
                    <a:pt x="512" y="268"/>
                  </a:cubicBezTo>
                  <a:cubicBezTo>
                    <a:pt x="509" y="268"/>
                    <a:pt x="508" y="270"/>
                    <a:pt x="508" y="272"/>
                  </a:cubicBezTo>
                  <a:lnTo>
                    <a:pt x="508" y="289"/>
                  </a:lnTo>
                  <a:lnTo>
                    <a:pt x="491" y="289"/>
                  </a:lnTo>
                  <a:cubicBezTo>
                    <a:pt x="489" y="289"/>
                    <a:pt x="487" y="291"/>
                    <a:pt x="487" y="293"/>
                  </a:cubicBezTo>
                  <a:cubicBezTo>
                    <a:pt x="487" y="295"/>
                    <a:pt x="489" y="297"/>
                    <a:pt x="491" y="297"/>
                  </a:cubicBezTo>
                  <a:lnTo>
                    <a:pt x="508" y="297"/>
                  </a:lnTo>
                  <a:lnTo>
                    <a:pt x="508" y="314"/>
                  </a:lnTo>
                  <a:cubicBezTo>
                    <a:pt x="508" y="316"/>
                    <a:pt x="509" y="317"/>
                    <a:pt x="512" y="317"/>
                  </a:cubicBezTo>
                  <a:cubicBezTo>
                    <a:pt x="514" y="317"/>
                    <a:pt x="515" y="316"/>
                    <a:pt x="515" y="314"/>
                  </a:cubicBezTo>
                  <a:lnTo>
                    <a:pt x="515" y="297"/>
                  </a:lnTo>
                  <a:lnTo>
                    <a:pt x="532" y="297"/>
                  </a:lnTo>
                  <a:cubicBezTo>
                    <a:pt x="534" y="297"/>
                    <a:pt x="536" y="295"/>
                    <a:pt x="536" y="293"/>
                  </a:cubicBezTo>
                  <a:cubicBezTo>
                    <a:pt x="536" y="291"/>
                    <a:pt x="534" y="289"/>
                    <a:pt x="532" y="289"/>
                  </a:cubicBezTo>
                  <a:close/>
                  <a:moveTo>
                    <a:pt x="533" y="114"/>
                  </a:moveTo>
                  <a:lnTo>
                    <a:pt x="533" y="114"/>
                  </a:lnTo>
                  <a:cubicBezTo>
                    <a:pt x="533" y="111"/>
                    <a:pt x="531" y="109"/>
                    <a:pt x="528" y="109"/>
                  </a:cubicBezTo>
                  <a:cubicBezTo>
                    <a:pt x="525" y="109"/>
                    <a:pt x="522" y="111"/>
                    <a:pt x="522" y="114"/>
                  </a:cubicBezTo>
                  <a:cubicBezTo>
                    <a:pt x="522" y="117"/>
                    <a:pt x="525" y="120"/>
                    <a:pt x="528" y="120"/>
                  </a:cubicBezTo>
                  <a:cubicBezTo>
                    <a:pt x="531" y="120"/>
                    <a:pt x="533" y="117"/>
                    <a:pt x="533" y="114"/>
                  </a:cubicBezTo>
                  <a:close/>
                  <a:moveTo>
                    <a:pt x="495" y="87"/>
                  </a:moveTo>
                  <a:lnTo>
                    <a:pt x="495" y="87"/>
                  </a:lnTo>
                  <a:cubicBezTo>
                    <a:pt x="498" y="87"/>
                    <a:pt x="501" y="85"/>
                    <a:pt x="501" y="81"/>
                  </a:cubicBezTo>
                  <a:cubicBezTo>
                    <a:pt x="501" y="78"/>
                    <a:pt x="498" y="76"/>
                    <a:pt x="495" y="76"/>
                  </a:cubicBezTo>
                  <a:cubicBezTo>
                    <a:pt x="492" y="76"/>
                    <a:pt x="490" y="78"/>
                    <a:pt x="490" y="81"/>
                  </a:cubicBezTo>
                  <a:cubicBezTo>
                    <a:pt x="490" y="85"/>
                    <a:pt x="492" y="87"/>
                    <a:pt x="495" y="87"/>
                  </a:cubicBezTo>
                  <a:close/>
                  <a:moveTo>
                    <a:pt x="527" y="77"/>
                  </a:moveTo>
                  <a:lnTo>
                    <a:pt x="527" y="77"/>
                  </a:lnTo>
                  <a:lnTo>
                    <a:pt x="491" y="113"/>
                  </a:lnTo>
                  <a:cubicBezTo>
                    <a:pt x="489" y="115"/>
                    <a:pt x="489" y="117"/>
                    <a:pt x="491" y="119"/>
                  </a:cubicBezTo>
                  <a:cubicBezTo>
                    <a:pt x="492" y="120"/>
                    <a:pt x="494" y="120"/>
                    <a:pt x="496" y="119"/>
                  </a:cubicBezTo>
                  <a:lnTo>
                    <a:pt x="532" y="82"/>
                  </a:lnTo>
                  <a:cubicBezTo>
                    <a:pt x="534" y="81"/>
                    <a:pt x="534" y="78"/>
                    <a:pt x="532" y="77"/>
                  </a:cubicBezTo>
                  <a:cubicBezTo>
                    <a:pt x="531" y="76"/>
                    <a:pt x="529" y="76"/>
                    <a:pt x="527" y="77"/>
                  </a:cubicBezTo>
                  <a:close/>
                  <a:moveTo>
                    <a:pt x="625" y="401"/>
                  </a:moveTo>
                  <a:lnTo>
                    <a:pt x="625" y="401"/>
                  </a:lnTo>
                  <a:cubicBezTo>
                    <a:pt x="622" y="401"/>
                    <a:pt x="620" y="404"/>
                    <a:pt x="620" y="407"/>
                  </a:cubicBezTo>
                  <a:cubicBezTo>
                    <a:pt x="620" y="410"/>
                    <a:pt x="622" y="412"/>
                    <a:pt x="625" y="412"/>
                  </a:cubicBezTo>
                  <a:cubicBezTo>
                    <a:pt x="629" y="412"/>
                    <a:pt x="631" y="410"/>
                    <a:pt x="631" y="407"/>
                  </a:cubicBezTo>
                  <a:cubicBezTo>
                    <a:pt x="631" y="404"/>
                    <a:pt x="629" y="401"/>
                    <a:pt x="625" y="401"/>
                  </a:cubicBezTo>
                  <a:close/>
                  <a:moveTo>
                    <a:pt x="630" y="369"/>
                  </a:moveTo>
                  <a:lnTo>
                    <a:pt x="630" y="369"/>
                  </a:lnTo>
                  <a:cubicBezTo>
                    <a:pt x="628" y="368"/>
                    <a:pt x="626" y="368"/>
                    <a:pt x="625" y="369"/>
                  </a:cubicBezTo>
                  <a:lnTo>
                    <a:pt x="588" y="406"/>
                  </a:lnTo>
                  <a:cubicBezTo>
                    <a:pt x="587" y="407"/>
                    <a:pt x="587" y="410"/>
                    <a:pt x="588" y="411"/>
                  </a:cubicBezTo>
                  <a:cubicBezTo>
                    <a:pt x="590" y="413"/>
                    <a:pt x="592" y="413"/>
                    <a:pt x="593" y="411"/>
                  </a:cubicBezTo>
                  <a:lnTo>
                    <a:pt x="630" y="375"/>
                  </a:lnTo>
                  <a:cubicBezTo>
                    <a:pt x="631" y="373"/>
                    <a:pt x="631" y="371"/>
                    <a:pt x="630" y="369"/>
                  </a:cubicBezTo>
                  <a:close/>
                  <a:moveTo>
                    <a:pt x="587" y="374"/>
                  </a:moveTo>
                  <a:lnTo>
                    <a:pt x="587" y="374"/>
                  </a:lnTo>
                  <a:cubicBezTo>
                    <a:pt x="587" y="377"/>
                    <a:pt x="590" y="380"/>
                    <a:pt x="593" y="380"/>
                  </a:cubicBezTo>
                  <a:cubicBezTo>
                    <a:pt x="596" y="380"/>
                    <a:pt x="598" y="377"/>
                    <a:pt x="598" y="374"/>
                  </a:cubicBezTo>
                  <a:cubicBezTo>
                    <a:pt x="598" y="371"/>
                    <a:pt x="596" y="368"/>
                    <a:pt x="593" y="368"/>
                  </a:cubicBezTo>
                  <a:cubicBezTo>
                    <a:pt x="590" y="368"/>
                    <a:pt x="587" y="371"/>
                    <a:pt x="587" y="374"/>
                  </a:cubicBezTo>
                  <a:close/>
                  <a:moveTo>
                    <a:pt x="630" y="211"/>
                  </a:moveTo>
                  <a:lnTo>
                    <a:pt x="630" y="211"/>
                  </a:lnTo>
                  <a:lnTo>
                    <a:pt x="614" y="195"/>
                  </a:lnTo>
                  <a:lnTo>
                    <a:pt x="630" y="180"/>
                  </a:lnTo>
                  <a:cubicBezTo>
                    <a:pt x="631" y="178"/>
                    <a:pt x="631" y="176"/>
                    <a:pt x="630" y="174"/>
                  </a:cubicBezTo>
                  <a:cubicBezTo>
                    <a:pt x="628" y="173"/>
                    <a:pt x="626" y="173"/>
                    <a:pt x="625" y="174"/>
                  </a:cubicBezTo>
                  <a:lnTo>
                    <a:pt x="609" y="190"/>
                  </a:lnTo>
                  <a:lnTo>
                    <a:pt x="593" y="174"/>
                  </a:lnTo>
                  <a:cubicBezTo>
                    <a:pt x="592" y="173"/>
                    <a:pt x="590" y="173"/>
                    <a:pt x="588" y="174"/>
                  </a:cubicBezTo>
                  <a:cubicBezTo>
                    <a:pt x="587" y="176"/>
                    <a:pt x="587" y="178"/>
                    <a:pt x="588" y="180"/>
                  </a:cubicBezTo>
                  <a:lnTo>
                    <a:pt x="604" y="195"/>
                  </a:lnTo>
                  <a:lnTo>
                    <a:pt x="588" y="211"/>
                  </a:lnTo>
                  <a:cubicBezTo>
                    <a:pt x="587" y="212"/>
                    <a:pt x="587" y="215"/>
                    <a:pt x="588" y="216"/>
                  </a:cubicBezTo>
                  <a:cubicBezTo>
                    <a:pt x="590" y="218"/>
                    <a:pt x="592" y="218"/>
                    <a:pt x="593" y="216"/>
                  </a:cubicBezTo>
                  <a:lnTo>
                    <a:pt x="609" y="201"/>
                  </a:lnTo>
                  <a:lnTo>
                    <a:pt x="625" y="216"/>
                  </a:lnTo>
                  <a:cubicBezTo>
                    <a:pt x="626" y="218"/>
                    <a:pt x="628" y="218"/>
                    <a:pt x="630" y="216"/>
                  </a:cubicBezTo>
                  <a:cubicBezTo>
                    <a:pt x="631" y="215"/>
                    <a:pt x="631" y="212"/>
                    <a:pt x="630" y="211"/>
                  </a:cubicBezTo>
                  <a:close/>
                  <a:moveTo>
                    <a:pt x="691" y="704"/>
                  </a:moveTo>
                  <a:lnTo>
                    <a:pt x="691" y="704"/>
                  </a:lnTo>
                  <a:lnTo>
                    <a:pt x="707" y="688"/>
                  </a:lnTo>
                  <a:lnTo>
                    <a:pt x="707" y="678"/>
                  </a:lnTo>
                  <a:lnTo>
                    <a:pt x="686" y="698"/>
                  </a:lnTo>
                  <a:cubicBezTo>
                    <a:pt x="684" y="700"/>
                    <a:pt x="684" y="702"/>
                    <a:pt x="686" y="704"/>
                  </a:cubicBezTo>
                  <a:cubicBezTo>
                    <a:pt x="687" y="705"/>
                    <a:pt x="689" y="705"/>
                    <a:pt x="691" y="704"/>
                  </a:cubicBezTo>
                  <a:close/>
                  <a:moveTo>
                    <a:pt x="686" y="297"/>
                  </a:moveTo>
                  <a:lnTo>
                    <a:pt x="686" y="297"/>
                  </a:lnTo>
                  <a:lnTo>
                    <a:pt x="707" y="297"/>
                  </a:lnTo>
                  <a:lnTo>
                    <a:pt x="707" y="289"/>
                  </a:lnTo>
                  <a:lnTo>
                    <a:pt x="686" y="289"/>
                  </a:lnTo>
                  <a:cubicBezTo>
                    <a:pt x="684" y="289"/>
                    <a:pt x="682" y="291"/>
                    <a:pt x="682" y="293"/>
                  </a:cubicBezTo>
                  <a:cubicBezTo>
                    <a:pt x="682" y="295"/>
                    <a:pt x="684" y="297"/>
                    <a:pt x="686" y="297"/>
                  </a:cubicBezTo>
                  <a:close/>
                  <a:moveTo>
                    <a:pt x="696" y="666"/>
                  </a:moveTo>
                  <a:lnTo>
                    <a:pt x="696" y="666"/>
                  </a:lnTo>
                  <a:cubicBezTo>
                    <a:pt x="696" y="663"/>
                    <a:pt x="693" y="661"/>
                    <a:pt x="690" y="661"/>
                  </a:cubicBezTo>
                  <a:cubicBezTo>
                    <a:pt x="687" y="661"/>
                    <a:pt x="685" y="663"/>
                    <a:pt x="685" y="666"/>
                  </a:cubicBezTo>
                  <a:cubicBezTo>
                    <a:pt x="685" y="670"/>
                    <a:pt x="687" y="672"/>
                    <a:pt x="690" y="672"/>
                  </a:cubicBezTo>
                  <a:cubicBezTo>
                    <a:pt x="693" y="672"/>
                    <a:pt x="696" y="670"/>
                    <a:pt x="696" y="666"/>
                  </a:cubicBezTo>
                  <a:close/>
                  <a:moveTo>
                    <a:pt x="691" y="509"/>
                  </a:moveTo>
                  <a:lnTo>
                    <a:pt x="691" y="509"/>
                  </a:lnTo>
                  <a:lnTo>
                    <a:pt x="707" y="493"/>
                  </a:lnTo>
                  <a:lnTo>
                    <a:pt x="707" y="483"/>
                  </a:lnTo>
                  <a:lnTo>
                    <a:pt x="691" y="467"/>
                  </a:lnTo>
                  <a:cubicBezTo>
                    <a:pt x="689" y="466"/>
                    <a:pt x="687" y="466"/>
                    <a:pt x="686" y="467"/>
                  </a:cubicBezTo>
                  <a:cubicBezTo>
                    <a:pt x="684" y="468"/>
                    <a:pt x="684" y="471"/>
                    <a:pt x="686" y="472"/>
                  </a:cubicBezTo>
                  <a:lnTo>
                    <a:pt x="701" y="488"/>
                  </a:lnTo>
                  <a:lnTo>
                    <a:pt x="686" y="503"/>
                  </a:lnTo>
                  <a:cubicBezTo>
                    <a:pt x="684" y="505"/>
                    <a:pt x="684" y="507"/>
                    <a:pt x="686" y="509"/>
                  </a:cubicBezTo>
                  <a:cubicBezTo>
                    <a:pt x="687" y="510"/>
                    <a:pt x="689" y="510"/>
                    <a:pt x="691" y="509"/>
                  </a:cubicBezTo>
                  <a:close/>
                  <a:moveTo>
                    <a:pt x="613" y="606"/>
                  </a:moveTo>
                  <a:lnTo>
                    <a:pt x="613" y="606"/>
                  </a:lnTo>
                  <a:lnTo>
                    <a:pt x="613" y="589"/>
                  </a:lnTo>
                  <a:lnTo>
                    <a:pt x="630" y="589"/>
                  </a:lnTo>
                  <a:cubicBezTo>
                    <a:pt x="632" y="589"/>
                    <a:pt x="633" y="587"/>
                    <a:pt x="633" y="585"/>
                  </a:cubicBezTo>
                  <a:cubicBezTo>
                    <a:pt x="633" y="583"/>
                    <a:pt x="632" y="582"/>
                    <a:pt x="630" y="582"/>
                  </a:cubicBezTo>
                  <a:lnTo>
                    <a:pt x="613" y="582"/>
                  </a:lnTo>
                  <a:lnTo>
                    <a:pt x="613" y="565"/>
                  </a:lnTo>
                  <a:cubicBezTo>
                    <a:pt x="613" y="563"/>
                    <a:pt x="611" y="561"/>
                    <a:pt x="609" y="561"/>
                  </a:cubicBezTo>
                  <a:cubicBezTo>
                    <a:pt x="607" y="561"/>
                    <a:pt x="605" y="563"/>
                    <a:pt x="605" y="565"/>
                  </a:cubicBezTo>
                  <a:lnTo>
                    <a:pt x="605" y="582"/>
                  </a:lnTo>
                  <a:lnTo>
                    <a:pt x="588" y="582"/>
                  </a:lnTo>
                  <a:cubicBezTo>
                    <a:pt x="586" y="582"/>
                    <a:pt x="585" y="583"/>
                    <a:pt x="585" y="585"/>
                  </a:cubicBezTo>
                  <a:cubicBezTo>
                    <a:pt x="585" y="587"/>
                    <a:pt x="586" y="589"/>
                    <a:pt x="588" y="589"/>
                  </a:cubicBezTo>
                  <a:lnTo>
                    <a:pt x="605" y="589"/>
                  </a:lnTo>
                  <a:lnTo>
                    <a:pt x="605" y="606"/>
                  </a:lnTo>
                  <a:cubicBezTo>
                    <a:pt x="605" y="608"/>
                    <a:pt x="607" y="610"/>
                    <a:pt x="609" y="610"/>
                  </a:cubicBezTo>
                  <a:cubicBezTo>
                    <a:pt x="611" y="610"/>
                    <a:pt x="613" y="608"/>
                    <a:pt x="613" y="606"/>
                  </a:cubicBezTo>
                  <a:close/>
                  <a:moveTo>
                    <a:pt x="45" y="16"/>
                  </a:moveTo>
                  <a:lnTo>
                    <a:pt x="45" y="16"/>
                  </a:lnTo>
                  <a:lnTo>
                    <a:pt x="29" y="0"/>
                  </a:lnTo>
                  <a:lnTo>
                    <a:pt x="19" y="0"/>
                  </a:lnTo>
                  <a:lnTo>
                    <a:pt x="3" y="16"/>
                  </a:lnTo>
                  <a:cubicBezTo>
                    <a:pt x="2" y="17"/>
                    <a:pt x="2" y="20"/>
                    <a:pt x="3" y="21"/>
                  </a:cubicBezTo>
                  <a:cubicBezTo>
                    <a:pt x="5" y="23"/>
                    <a:pt x="7" y="23"/>
                    <a:pt x="8" y="21"/>
                  </a:cubicBezTo>
                  <a:lnTo>
                    <a:pt x="24" y="6"/>
                  </a:lnTo>
                  <a:lnTo>
                    <a:pt x="40" y="21"/>
                  </a:lnTo>
                  <a:cubicBezTo>
                    <a:pt x="41" y="23"/>
                    <a:pt x="43" y="23"/>
                    <a:pt x="45" y="21"/>
                  </a:cubicBezTo>
                  <a:cubicBezTo>
                    <a:pt x="46" y="20"/>
                    <a:pt x="46" y="17"/>
                    <a:pt x="45"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5" name="Freeform 34"/>
            <p:cNvSpPr>
              <a:spLocks noChangeAspect="1" noEditPoints="1"/>
            </p:cNvSpPr>
            <p:nvPr/>
          </p:nvSpPr>
          <p:spPr bwMode="auto">
            <a:xfrm>
              <a:off x="8407097" y="4951413"/>
              <a:ext cx="746125" cy="744538"/>
            </a:xfrm>
            <a:custGeom>
              <a:avLst/>
              <a:gdLst>
                <a:gd name="T0" fmla="*/ 776 w 780"/>
                <a:gd name="T1" fmla="*/ 77 h 780"/>
                <a:gd name="T2" fmla="*/ 706 w 780"/>
                <a:gd name="T3" fmla="*/ 0 h 780"/>
                <a:gd name="T4" fmla="*/ 466 w 780"/>
                <a:gd name="T5" fmla="*/ 4 h 780"/>
                <a:gd name="T6" fmla="*/ 297 w 780"/>
                <a:gd name="T7" fmla="*/ 0 h 780"/>
                <a:gd name="T8" fmla="*/ 0 w 780"/>
                <a:gd name="T9" fmla="*/ 122 h 780"/>
                <a:gd name="T10" fmla="*/ 0 w 780"/>
                <a:gd name="T11" fmla="*/ 688 h 780"/>
                <a:gd name="T12" fmla="*/ 16 w 780"/>
                <a:gd name="T13" fmla="*/ 705 h 780"/>
                <a:gd name="T14" fmla="*/ 20 w 780"/>
                <a:gd name="T15" fmla="*/ 289 h 780"/>
                <a:gd name="T16" fmla="*/ 0 w 780"/>
                <a:gd name="T17" fmla="*/ 493 h 780"/>
                <a:gd name="T18" fmla="*/ 113 w 780"/>
                <a:gd name="T19" fmla="*/ 759 h 780"/>
                <a:gd name="T20" fmla="*/ 118 w 780"/>
                <a:gd name="T21" fmla="*/ 589 h 780"/>
                <a:gd name="T22" fmla="*/ 97 w 780"/>
                <a:gd name="T23" fmla="*/ 366 h 780"/>
                <a:gd name="T24" fmla="*/ 101 w 780"/>
                <a:gd name="T25" fmla="*/ 411 h 780"/>
                <a:gd name="T26" fmla="*/ 119 w 780"/>
                <a:gd name="T27" fmla="*/ 212 h 780"/>
                <a:gd name="T28" fmla="*/ 113 w 780"/>
                <a:gd name="T29" fmla="*/ 174 h 780"/>
                <a:gd name="T30" fmla="*/ 215 w 780"/>
                <a:gd name="T31" fmla="*/ 679 h 780"/>
                <a:gd name="T32" fmla="*/ 191 w 780"/>
                <a:gd name="T33" fmla="*/ 687 h 780"/>
                <a:gd name="T34" fmla="*/ 215 w 780"/>
                <a:gd name="T35" fmla="*/ 102 h 780"/>
                <a:gd name="T36" fmla="*/ 184 w 780"/>
                <a:gd name="T37" fmla="*/ 471 h 780"/>
                <a:gd name="T38" fmla="*/ 195 w 780"/>
                <a:gd name="T39" fmla="*/ 288 h 780"/>
                <a:gd name="T40" fmla="*/ 210 w 780"/>
                <a:gd name="T41" fmla="*/ 314 h 780"/>
                <a:gd name="T42" fmla="*/ 179 w 780"/>
                <a:gd name="T43" fmla="*/ 509 h 780"/>
                <a:gd name="T44" fmla="*/ 287 w 780"/>
                <a:gd name="T45" fmla="*/ 780 h 780"/>
                <a:gd name="T46" fmla="*/ 316 w 780"/>
                <a:gd name="T47" fmla="*/ 390 h 780"/>
                <a:gd name="T48" fmla="*/ 276 w 780"/>
                <a:gd name="T49" fmla="*/ 758 h 780"/>
                <a:gd name="T50" fmla="*/ 308 w 780"/>
                <a:gd name="T51" fmla="*/ 606 h 780"/>
                <a:gd name="T52" fmla="*/ 271 w 780"/>
                <a:gd name="T53" fmla="*/ 564 h 780"/>
                <a:gd name="T54" fmla="*/ 313 w 780"/>
                <a:gd name="T55" fmla="*/ 192 h 780"/>
                <a:gd name="T56" fmla="*/ 288 w 780"/>
                <a:gd name="T57" fmla="*/ 199 h 780"/>
                <a:gd name="T58" fmla="*/ 414 w 780"/>
                <a:gd name="T59" fmla="*/ 683 h 780"/>
                <a:gd name="T60" fmla="*/ 393 w 780"/>
                <a:gd name="T61" fmla="*/ 484 h 780"/>
                <a:gd name="T62" fmla="*/ 386 w 780"/>
                <a:gd name="T63" fmla="*/ 509 h 780"/>
                <a:gd name="T64" fmla="*/ 406 w 780"/>
                <a:gd name="T65" fmla="*/ 304 h 780"/>
                <a:gd name="T66" fmla="*/ 374 w 780"/>
                <a:gd name="T67" fmla="*/ 314 h 780"/>
                <a:gd name="T68" fmla="*/ 410 w 780"/>
                <a:gd name="T69" fmla="*/ 113 h 780"/>
                <a:gd name="T70" fmla="*/ 369 w 780"/>
                <a:gd name="T71" fmla="*/ 82 h 780"/>
                <a:gd name="T72" fmla="*/ 511 w 780"/>
                <a:gd name="T73" fmla="*/ 780 h 780"/>
                <a:gd name="T74" fmla="*/ 463 w 780"/>
                <a:gd name="T75" fmla="*/ 780 h 780"/>
                <a:gd name="T76" fmla="*/ 466 w 780"/>
                <a:gd name="T77" fmla="*/ 199 h 780"/>
                <a:gd name="T78" fmla="*/ 498 w 780"/>
                <a:gd name="T79" fmla="*/ 602 h 780"/>
                <a:gd name="T80" fmla="*/ 466 w 780"/>
                <a:gd name="T81" fmla="*/ 601 h 780"/>
                <a:gd name="T82" fmla="*/ 487 w 780"/>
                <a:gd name="T83" fmla="*/ 396 h 780"/>
                <a:gd name="T84" fmla="*/ 471 w 780"/>
                <a:gd name="T85" fmla="*/ 369 h 780"/>
                <a:gd name="T86" fmla="*/ 585 w 780"/>
                <a:gd name="T87" fmla="*/ 688 h 780"/>
                <a:gd name="T88" fmla="*/ 569 w 780"/>
                <a:gd name="T89" fmla="*/ 662 h 780"/>
                <a:gd name="T90" fmla="*/ 605 w 780"/>
                <a:gd name="T91" fmla="*/ 492 h 780"/>
                <a:gd name="T92" fmla="*/ 564 w 780"/>
                <a:gd name="T93" fmla="*/ 289 h 780"/>
                <a:gd name="T94" fmla="*/ 609 w 780"/>
                <a:gd name="T95" fmla="*/ 293 h 780"/>
                <a:gd name="T96" fmla="*/ 568 w 780"/>
                <a:gd name="T97" fmla="*/ 87 h 780"/>
                <a:gd name="T98" fmla="*/ 569 w 780"/>
                <a:gd name="T99" fmla="*/ 119 h 780"/>
                <a:gd name="T100" fmla="*/ 698 w 780"/>
                <a:gd name="T101" fmla="*/ 401 h 780"/>
                <a:gd name="T102" fmla="*/ 660 w 780"/>
                <a:gd name="T103" fmla="*/ 374 h 780"/>
                <a:gd name="T104" fmla="*/ 703 w 780"/>
                <a:gd name="T105" fmla="*/ 180 h 780"/>
                <a:gd name="T106" fmla="*/ 661 w 780"/>
                <a:gd name="T107" fmla="*/ 216 h 780"/>
                <a:gd name="T108" fmla="*/ 780 w 780"/>
                <a:gd name="T109" fmla="*/ 678 h 780"/>
                <a:gd name="T110" fmla="*/ 755 w 780"/>
                <a:gd name="T111" fmla="*/ 293 h 780"/>
                <a:gd name="T112" fmla="*/ 764 w 780"/>
                <a:gd name="T113" fmla="*/ 509 h 780"/>
                <a:gd name="T114" fmla="*/ 764 w 780"/>
                <a:gd name="T115" fmla="*/ 509 h 780"/>
                <a:gd name="T116" fmla="*/ 682 w 780"/>
                <a:gd name="T117" fmla="*/ 561 h 780"/>
                <a:gd name="T118" fmla="*/ 686 w 780"/>
                <a:gd name="T119" fmla="*/ 606 h 780"/>
                <a:gd name="T120" fmla="*/ 113 w 780"/>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780">
                  <a:moveTo>
                    <a:pt x="658" y="780"/>
                  </a:moveTo>
                  <a:lnTo>
                    <a:pt x="658" y="780"/>
                  </a:lnTo>
                  <a:lnTo>
                    <a:pt x="706" y="780"/>
                  </a:lnTo>
                  <a:cubicBezTo>
                    <a:pt x="706" y="778"/>
                    <a:pt x="705" y="777"/>
                    <a:pt x="703" y="777"/>
                  </a:cubicBezTo>
                  <a:lnTo>
                    <a:pt x="661" y="777"/>
                  </a:lnTo>
                  <a:cubicBezTo>
                    <a:pt x="659" y="777"/>
                    <a:pt x="658" y="778"/>
                    <a:pt x="658" y="780"/>
                  </a:cubicBezTo>
                  <a:close/>
                  <a:moveTo>
                    <a:pt x="780" y="73"/>
                  </a:moveTo>
                  <a:lnTo>
                    <a:pt x="780" y="73"/>
                  </a:lnTo>
                  <a:cubicBezTo>
                    <a:pt x="777" y="73"/>
                    <a:pt x="776" y="75"/>
                    <a:pt x="776" y="77"/>
                  </a:cubicBezTo>
                  <a:lnTo>
                    <a:pt x="776" y="94"/>
                  </a:lnTo>
                  <a:lnTo>
                    <a:pt x="759" y="94"/>
                  </a:lnTo>
                  <a:cubicBezTo>
                    <a:pt x="757" y="94"/>
                    <a:pt x="755" y="96"/>
                    <a:pt x="755" y="98"/>
                  </a:cubicBezTo>
                  <a:cubicBezTo>
                    <a:pt x="755" y="100"/>
                    <a:pt x="757" y="102"/>
                    <a:pt x="759" y="102"/>
                  </a:cubicBezTo>
                  <a:lnTo>
                    <a:pt x="776" y="102"/>
                  </a:lnTo>
                  <a:lnTo>
                    <a:pt x="776" y="119"/>
                  </a:lnTo>
                  <a:cubicBezTo>
                    <a:pt x="776" y="121"/>
                    <a:pt x="777" y="122"/>
                    <a:pt x="780" y="122"/>
                  </a:cubicBezTo>
                  <a:lnTo>
                    <a:pt x="780" y="73"/>
                  </a:lnTo>
                  <a:close/>
                  <a:moveTo>
                    <a:pt x="706" y="0"/>
                  </a:moveTo>
                  <a:lnTo>
                    <a:pt x="706" y="0"/>
                  </a:lnTo>
                  <a:lnTo>
                    <a:pt x="658" y="0"/>
                  </a:lnTo>
                  <a:cubicBezTo>
                    <a:pt x="658" y="2"/>
                    <a:pt x="659" y="4"/>
                    <a:pt x="661" y="4"/>
                  </a:cubicBezTo>
                  <a:lnTo>
                    <a:pt x="703" y="4"/>
                  </a:lnTo>
                  <a:cubicBezTo>
                    <a:pt x="705" y="4"/>
                    <a:pt x="706" y="2"/>
                    <a:pt x="706" y="0"/>
                  </a:cubicBezTo>
                  <a:close/>
                  <a:moveTo>
                    <a:pt x="511" y="0"/>
                  </a:moveTo>
                  <a:lnTo>
                    <a:pt x="511" y="0"/>
                  </a:lnTo>
                  <a:lnTo>
                    <a:pt x="463" y="0"/>
                  </a:lnTo>
                  <a:cubicBezTo>
                    <a:pt x="463" y="2"/>
                    <a:pt x="464" y="4"/>
                    <a:pt x="466" y="4"/>
                  </a:cubicBezTo>
                  <a:lnTo>
                    <a:pt x="483" y="4"/>
                  </a:lnTo>
                  <a:lnTo>
                    <a:pt x="483" y="21"/>
                  </a:lnTo>
                  <a:cubicBezTo>
                    <a:pt x="483" y="23"/>
                    <a:pt x="485" y="25"/>
                    <a:pt x="487" y="25"/>
                  </a:cubicBezTo>
                  <a:cubicBezTo>
                    <a:pt x="489" y="25"/>
                    <a:pt x="491" y="23"/>
                    <a:pt x="491" y="21"/>
                  </a:cubicBezTo>
                  <a:lnTo>
                    <a:pt x="491" y="4"/>
                  </a:lnTo>
                  <a:lnTo>
                    <a:pt x="508" y="4"/>
                  </a:lnTo>
                  <a:cubicBezTo>
                    <a:pt x="510" y="4"/>
                    <a:pt x="511" y="2"/>
                    <a:pt x="511" y="0"/>
                  </a:cubicBezTo>
                  <a:close/>
                  <a:moveTo>
                    <a:pt x="297" y="0"/>
                  </a:moveTo>
                  <a:lnTo>
                    <a:pt x="297" y="0"/>
                  </a:lnTo>
                  <a:lnTo>
                    <a:pt x="287" y="0"/>
                  </a:lnTo>
                  <a:lnTo>
                    <a:pt x="271" y="16"/>
                  </a:lnTo>
                  <a:cubicBezTo>
                    <a:pt x="270" y="17"/>
                    <a:pt x="270" y="20"/>
                    <a:pt x="271" y="21"/>
                  </a:cubicBezTo>
                  <a:cubicBezTo>
                    <a:pt x="273" y="23"/>
                    <a:pt x="275" y="23"/>
                    <a:pt x="276" y="21"/>
                  </a:cubicBezTo>
                  <a:lnTo>
                    <a:pt x="297" y="0"/>
                  </a:lnTo>
                  <a:close/>
                  <a:moveTo>
                    <a:pt x="0" y="73"/>
                  </a:moveTo>
                  <a:lnTo>
                    <a:pt x="0" y="73"/>
                  </a:lnTo>
                  <a:lnTo>
                    <a:pt x="0" y="73"/>
                  </a:lnTo>
                  <a:lnTo>
                    <a:pt x="0" y="122"/>
                  </a:lnTo>
                  <a:cubicBezTo>
                    <a:pt x="2" y="122"/>
                    <a:pt x="3" y="121"/>
                    <a:pt x="3" y="119"/>
                  </a:cubicBezTo>
                  <a:lnTo>
                    <a:pt x="3" y="102"/>
                  </a:lnTo>
                  <a:lnTo>
                    <a:pt x="20" y="102"/>
                  </a:lnTo>
                  <a:cubicBezTo>
                    <a:pt x="22" y="102"/>
                    <a:pt x="24" y="100"/>
                    <a:pt x="24" y="98"/>
                  </a:cubicBezTo>
                  <a:cubicBezTo>
                    <a:pt x="24" y="96"/>
                    <a:pt x="22" y="94"/>
                    <a:pt x="20" y="94"/>
                  </a:cubicBezTo>
                  <a:lnTo>
                    <a:pt x="3" y="94"/>
                  </a:lnTo>
                  <a:lnTo>
                    <a:pt x="3" y="77"/>
                  </a:lnTo>
                  <a:cubicBezTo>
                    <a:pt x="3" y="75"/>
                    <a:pt x="2" y="73"/>
                    <a:pt x="0" y="73"/>
                  </a:cubicBezTo>
                  <a:close/>
                  <a:moveTo>
                    <a:pt x="0" y="688"/>
                  </a:moveTo>
                  <a:lnTo>
                    <a:pt x="0" y="688"/>
                  </a:lnTo>
                  <a:lnTo>
                    <a:pt x="20" y="667"/>
                  </a:lnTo>
                  <a:cubicBezTo>
                    <a:pt x="22" y="666"/>
                    <a:pt x="22" y="663"/>
                    <a:pt x="20" y="662"/>
                  </a:cubicBezTo>
                  <a:cubicBezTo>
                    <a:pt x="19" y="661"/>
                    <a:pt x="17" y="661"/>
                    <a:pt x="15" y="662"/>
                  </a:cubicBezTo>
                  <a:lnTo>
                    <a:pt x="0" y="678"/>
                  </a:lnTo>
                  <a:lnTo>
                    <a:pt x="0" y="688"/>
                  </a:lnTo>
                  <a:close/>
                  <a:moveTo>
                    <a:pt x="10" y="699"/>
                  </a:moveTo>
                  <a:lnTo>
                    <a:pt x="10" y="699"/>
                  </a:lnTo>
                  <a:cubicBezTo>
                    <a:pt x="10" y="702"/>
                    <a:pt x="13" y="705"/>
                    <a:pt x="16" y="705"/>
                  </a:cubicBezTo>
                  <a:cubicBezTo>
                    <a:pt x="19" y="705"/>
                    <a:pt x="21" y="702"/>
                    <a:pt x="21" y="699"/>
                  </a:cubicBezTo>
                  <a:cubicBezTo>
                    <a:pt x="21" y="696"/>
                    <a:pt x="19" y="694"/>
                    <a:pt x="16" y="694"/>
                  </a:cubicBezTo>
                  <a:cubicBezTo>
                    <a:pt x="13" y="694"/>
                    <a:pt x="10" y="696"/>
                    <a:pt x="10" y="699"/>
                  </a:cubicBezTo>
                  <a:close/>
                  <a:moveTo>
                    <a:pt x="0" y="289"/>
                  </a:moveTo>
                  <a:lnTo>
                    <a:pt x="0" y="289"/>
                  </a:lnTo>
                  <a:lnTo>
                    <a:pt x="0" y="297"/>
                  </a:lnTo>
                  <a:lnTo>
                    <a:pt x="20" y="297"/>
                  </a:lnTo>
                  <a:cubicBezTo>
                    <a:pt x="22" y="297"/>
                    <a:pt x="24" y="295"/>
                    <a:pt x="24" y="293"/>
                  </a:cubicBezTo>
                  <a:cubicBezTo>
                    <a:pt x="24" y="291"/>
                    <a:pt x="22" y="289"/>
                    <a:pt x="20" y="289"/>
                  </a:cubicBezTo>
                  <a:lnTo>
                    <a:pt x="0" y="289"/>
                  </a:lnTo>
                  <a:close/>
                  <a:moveTo>
                    <a:pt x="20" y="503"/>
                  </a:moveTo>
                  <a:lnTo>
                    <a:pt x="20" y="503"/>
                  </a:lnTo>
                  <a:lnTo>
                    <a:pt x="5" y="488"/>
                  </a:lnTo>
                  <a:lnTo>
                    <a:pt x="20" y="472"/>
                  </a:lnTo>
                  <a:cubicBezTo>
                    <a:pt x="22" y="471"/>
                    <a:pt x="22" y="468"/>
                    <a:pt x="20" y="467"/>
                  </a:cubicBezTo>
                  <a:cubicBezTo>
                    <a:pt x="19" y="466"/>
                    <a:pt x="17" y="466"/>
                    <a:pt x="15" y="467"/>
                  </a:cubicBezTo>
                  <a:lnTo>
                    <a:pt x="0" y="483"/>
                  </a:lnTo>
                  <a:lnTo>
                    <a:pt x="0" y="493"/>
                  </a:lnTo>
                  <a:lnTo>
                    <a:pt x="15" y="509"/>
                  </a:lnTo>
                  <a:cubicBezTo>
                    <a:pt x="17" y="510"/>
                    <a:pt x="19" y="510"/>
                    <a:pt x="20" y="509"/>
                  </a:cubicBezTo>
                  <a:cubicBezTo>
                    <a:pt x="22" y="507"/>
                    <a:pt x="22" y="505"/>
                    <a:pt x="20" y="503"/>
                  </a:cubicBezTo>
                  <a:close/>
                  <a:moveTo>
                    <a:pt x="92" y="780"/>
                  </a:moveTo>
                  <a:lnTo>
                    <a:pt x="92" y="780"/>
                  </a:lnTo>
                  <a:lnTo>
                    <a:pt x="102" y="780"/>
                  </a:lnTo>
                  <a:lnTo>
                    <a:pt x="118" y="765"/>
                  </a:lnTo>
                  <a:cubicBezTo>
                    <a:pt x="119" y="763"/>
                    <a:pt x="119" y="761"/>
                    <a:pt x="118" y="759"/>
                  </a:cubicBezTo>
                  <a:cubicBezTo>
                    <a:pt x="116" y="758"/>
                    <a:pt x="114" y="758"/>
                    <a:pt x="113" y="759"/>
                  </a:cubicBezTo>
                  <a:lnTo>
                    <a:pt x="97" y="775"/>
                  </a:lnTo>
                  <a:lnTo>
                    <a:pt x="81" y="759"/>
                  </a:lnTo>
                  <a:cubicBezTo>
                    <a:pt x="80" y="758"/>
                    <a:pt x="78" y="758"/>
                    <a:pt x="76" y="759"/>
                  </a:cubicBezTo>
                  <a:cubicBezTo>
                    <a:pt x="75" y="761"/>
                    <a:pt x="75" y="763"/>
                    <a:pt x="76" y="765"/>
                  </a:cubicBezTo>
                  <a:lnTo>
                    <a:pt x="92" y="780"/>
                  </a:lnTo>
                  <a:close/>
                  <a:moveTo>
                    <a:pt x="73" y="585"/>
                  </a:moveTo>
                  <a:lnTo>
                    <a:pt x="73" y="585"/>
                  </a:lnTo>
                  <a:cubicBezTo>
                    <a:pt x="73" y="587"/>
                    <a:pt x="74" y="589"/>
                    <a:pt x="76" y="589"/>
                  </a:cubicBezTo>
                  <a:lnTo>
                    <a:pt x="118" y="589"/>
                  </a:lnTo>
                  <a:cubicBezTo>
                    <a:pt x="120" y="589"/>
                    <a:pt x="121" y="587"/>
                    <a:pt x="121" y="585"/>
                  </a:cubicBezTo>
                  <a:cubicBezTo>
                    <a:pt x="121" y="583"/>
                    <a:pt x="120" y="582"/>
                    <a:pt x="118" y="582"/>
                  </a:cubicBezTo>
                  <a:lnTo>
                    <a:pt x="76" y="582"/>
                  </a:lnTo>
                  <a:cubicBezTo>
                    <a:pt x="74" y="582"/>
                    <a:pt x="73" y="583"/>
                    <a:pt x="73" y="585"/>
                  </a:cubicBezTo>
                  <a:close/>
                  <a:moveTo>
                    <a:pt x="118" y="387"/>
                  </a:moveTo>
                  <a:lnTo>
                    <a:pt x="118" y="387"/>
                  </a:lnTo>
                  <a:lnTo>
                    <a:pt x="101" y="387"/>
                  </a:lnTo>
                  <a:lnTo>
                    <a:pt x="101" y="370"/>
                  </a:lnTo>
                  <a:cubicBezTo>
                    <a:pt x="101" y="368"/>
                    <a:pt x="99" y="366"/>
                    <a:pt x="97" y="366"/>
                  </a:cubicBezTo>
                  <a:cubicBezTo>
                    <a:pt x="95" y="366"/>
                    <a:pt x="93" y="368"/>
                    <a:pt x="93" y="370"/>
                  </a:cubicBezTo>
                  <a:lnTo>
                    <a:pt x="93" y="387"/>
                  </a:lnTo>
                  <a:lnTo>
                    <a:pt x="76" y="387"/>
                  </a:lnTo>
                  <a:cubicBezTo>
                    <a:pt x="74" y="387"/>
                    <a:pt x="73" y="388"/>
                    <a:pt x="73" y="390"/>
                  </a:cubicBezTo>
                  <a:cubicBezTo>
                    <a:pt x="73" y="392"/>
                    <a:pt x="74" y="394"/>
                    <a:pt x="76" y="394"/>
                  </a:cubicBezTo>
                  <a:lnTo>
                    <a:pt x="93" y="394"/>
                  </a:lnTo>
                  <a:lnTo>
                    <a:pt x="93" y="411"/>
                  </a:lnTo>
                  <a:cubicBezTo>
                    <a:pt x="93" y="413"/>
                    <a:pt x="95" y="415"/>
                    <a:pt x="97" y="415"/>
                  </a:cubicBezTo>
                  <a:cubicBezTo>
                    <a:pt x="99" y="415"/>
                    <a:pt x="101" y="413"/>
                    <a:pt x="101" y="411"/>
                  </a:cubicBezTo>
                  <a:lnTo>
                    <a:pt x="101" y="394"/>
                  </a:lnTo>
                  <a:lnTo>
                    <a:pt x="118" y="394"/>
                  </a:lnTo>
                  <a:cubicBezTo>
                    <a:pt x="120" y="394"/>
                    <a:pt x="121" y="392"/>
                    <a:pt x="121" y="390"/>
                  </a:cubicBezTo>
                  <a:cubicBezTo>
                    <a:pt x="121" y="388"/>
                    <a:pt x="120" y="387"/>
                    <a:pt x="118" y="387"/>
                  </a:cubicBezTo>
                  <a:close/>
                  <a:moveTo>
                    <a:pt x="113" y="206"/>
                  </a:moveTo>
                  <a:lnTo>
                    <a:pt x="113" y="206"/>
                  </a:lnTo>
                  <a:cubicBezTo>
                    <a:pt x="110" y="206"/>
                    <a:pt x="108" y="209"/>
                    <a:pt x="108" y="212"/>
                  </a:cubicBezTo>
                  <a:cubicBezTo>
                    <a:pt x="108" y="215"/>
                    <a:pt x="110" y="217"/>
                    <a:pt x="113" y="217"/>
                  </a:cubicBezTo>
                  <a:cubicBezTo>
                    <a:pt x="117" y="217"/>
                    <a:pt x="119" y="215"/>
                    <a:pt x="119" y="212"/>
                  </a:cubicBezTo>
                  <a:cubicBezTo>
                    <a:pt x="119" y="209"/>
                    <a:pt x="117" y="206"/>
                    <a:pt x="113" y="206"/>
                  </a:cubicBezTo>
                  <a:close/>
                  <a:moveTo>
                    <a:pt x="81" y="185"/>
                  </a:moveTo>
                  <a:lnTo>
                    <a:pt x="81" y="185"/>
                  </a:lnTo>
                  <a:cubicBezTo>
                    <a:pt x="84" y="185"/>
                    <a:pt x="86" y="182"/>
                    <a:pt x="86" y="179"/>
                  </a:cubicBezTo>
                  <a:cubicBezTo>
                    <a:pt x="86" y="176"/>
                    <a:pt x="84" y="173"/>
                    <a:pt x="81" y="173"/>
                  </a:cubicBezTo>
                  <a:cubicBezTo>
                    <a:pt x="78" y="173"/>
                    <a:pt x="75" y="176"/>
                    <a:pt x="75" y="179"/>
                  </a:cubicBezTo>
                  <a:cubicBezTo>
                    <a:pt x="75" y="182"/>
                    <a:pt x="78" y="185"/>
                    <a:pt x="81" y="185"/>
                  </a:cubicBezTo>
                  <a:close/>
                  <a:moveTo>
                    <a:pt x="113" y="174"/>
                  </a:moveTo>
                  <a:lnTo>
                    <a:pt x="113" y="174"/>
                  </a:lnTo>
                  <a:lnTo>
                    <a:pt x="76" y="211"/>
                  </a:lnTo>
                  <a:cubicBezTo>
                    <a:pt x="75" y="212"/>
                    <a:pt x="75" y="215"/>
                    <a:pt x="76" y="216"/>
                  </a:cubicBezTo>
                  <a:cubicBezTo>
                    <a:pt x="78" y="218"/>
                    <a:pt x="80" y="218"/>
                    <a:pt x="81" y="216"/>
                  </a:cubicBezTo>
                  <a:lnTo>
                    <a:pt x="118" y="180"/>
                  </a:lnTo>
                  <a:cubicBezTo>
                    <a:pt x="119" y="178"/>
                    <a:pt x="119" y="176"/>
                    <a:pt x="118" y="174"/>
                  </a:cubicBezTo>
                  <a:cubicBezTo>
                    <a:pt x="116" y="173"/>
                    <a:pt x="114" y="173"/>
                    <a:pt x="113" y="174"/>
                  </a:cubicBezTo>
                  <a:close/>
                  <a:moveTo>
                    <a:pt x="219" y="683"/>
                  </a:moveTo>
                  <a:lnTo>
                    <a:pt x="219" y="683"/>
                  </a:lnTo>
                  <a:cubicBezTo>
                    <a:pt x="219" y="681"/>
                    <a:pt x="217" y="679"/>
                    <a:pt x="215" y="679"/>
                  </a:cubicBezTo>
                  <a:lnTo>
                    <a:pt x="198" y="679"/>
                  </a:lnTo>
                  <a:lnTo>
                    <a:pt x="198" y="662"/>
                  </a:lnTo>
                  <a:cubicBezTo>
                    <a:pt x="198" y="660"/>
                    <a:pt x="197" y="658"/>
                    <a:pt x="195" y="658"/>
                  </a:cubicBezTo>
                  <a:cubicBezTo>
                    <a:pt x="192" y="658"/>
                    <a:pt x="191" y="660"/>
                    <a:pt x="191" y="662"/>
                  </a:cubicBezTo>
                  <a:lnTo>
                    <a:pt x="191" y="679"/>
                  </a:lnTo>
                  <a:lnTo>
                    <a:pt x="174" y="679"/>
                  </a:lnTo>
                  <a:cubicBezTo>
                    <a:pt x="172" y="679"/>
                    <a:pt x="170" y="681"/>
                    <a:pt x="170" y="683"/>
                  </a:cubicBezTo>
                  <a:cubicBezTo>
                    <a:pt x="170" y="685"/>
                    <a:pt x="172" y="687"/>
                    <a:pt x="174" y="687"/>
                  </a:cubicBezTo>
                  <a:lnTo>
                    <a:pt x="191" y="687"/>
                  </a:lnTo>
                  <a:lnTo>
                    <a:pt x="191" y="704"/>
                  </a:lnTo>
                  <a:cubicBezTo>
                    <a:pt x="191" y="706"/>
                    <a:pt x="192" y="707"/>
                    <a:pt x="195" y="707"/>
                  </a:cubicBezTo>
                  <a:cubicBezTo>
                    <a:pt x="197" y="707"/>
                    <a:pt x="198" y="706"/>
                    <a:pt x="198" y="704"/>
                  </a:cubicBezTo>
                  <a:lnTo>
                    <a:pt x="198" y="687"/>
                  </a:lnTo>
                  <a:lnTo>
                    <a:pt x="215" y="687"/>
                  </a:lnTo>
                  <a:cubicBezTo>
                    <a:pt x="217" y="687"/>
                    <a:pt x="219" y="685"/>
                    <a:pt x="219" y="683"/>
                  </a:cubicBezTo>
                  <a:close/>
                  <a:moveTo>
                    <a:pt x="174" y="102"/>
                  </a:moveTo>
                  <a:lnTo>
                    <a:pt x="174" y="102"/>
                  </a:lnTo>
                  <a:lnTo>
                    <a:pt x="215" y="102"/>
                  </a:lnTo>
                  <a:cubicBezTo>
                    <a:pt x="217" y="102"/>
                    <a:pt x="219" y="100"/>
                    <a:pt x="219" y="98"/>
                  </a:cubicBezTo>
                  <a:cubicBezTo>
                    <a:pt x="219" y="96"/>
                    <a:pt x="217" y="94"/>
                    <a:pt x="215" y="94"/>
                  </a:cubicBezTo>
                  <a:lnTo>
                    <a:pt x="174" y="94"/>
                  </a:lnTo>
                  <a:cubicBezTo>
                    <a:pt x="172" y="94"/>
                    <a:pt x="170" y="96"/>
                    <a:pt x="170" y="98"/>
                  </a:cubicBezTo>
                  <a:cubicBezTo>
                    <a:pt x="170" y="100"/>
                    <a:pt x="172" y="102"/>
                    <a:pt x="174" y="102"/>
                  </a:cubicBezTo>
                  <a:close/>
                  <a:moveTo>
                    <a:pt x="173" y="471"/>
                  </a:moveTo>
                  <a:lnTo>
                    <a:pt x="173" y="471"/>
                  </a:lnTo>
                  <a:cubicBezTo>
                    <a:pt x="173" y="475"/>
                    <a:pt x="175" y="477"/>
                    <a:pt x="178" y="477"/>
                  </a:cubicBezTo>
                  <a:cubicBezTo>
                    <a:pt x="181" y="477"/>
                    <a:pt x="184" y="475"/>
                    <a:pt x="184" y="471"/>
                  </a:cubicBezTo>
                  <a:cubicBezTo>
                    <a:pt x="184" y="468"/>
                    <a:pt x="181" y="466"/>
                    <a:pt x="178" y="466"/>
                  </a:cubicBezTo>
                  <a:cubicBezTo>
                    <a:pt x="175" y="466"/>
                    <a:pt x="173" y="468"/>
                    <a:pt x="173" y="471"/>
                  </a:cubicBezTo>
                  <a:close/>
                  <a:moveTo>
                    <a:pt x="215" y="308"/>
                  </a:moveTo>
                  <a:lnTo>
                    <a:pt x="215" y="308"/>
                  </a:lnTo>
                  <a:lnTo>
                    <a:pt x="200" y="293"/>
                  </a:lnTo>
                  <a:lnTo>
                    <a:pt x="215" y="277"/>
                  </a:lnTo>
                  <a:cubicBezTo>
                    <a:pt x="217" y="276"/>
                    <a:pt x="217" y="273"/>
                    <a:pt x="215" y="272"/>
                  </a:cubicBezTo>
                  <a:cubicBezTo>
                    <a:pt x="214" y="271"/>
                    <a:pt x="212" y="271"/>
                    <a:pt x="210" y="272"/>
                  </a:cubicBezTo>
                  <a:lnTo>
                    <a:pt x="195" y="288"/>
                  </a:lnTo>
                  <a:lnTo>
                    <a:pt x="179" y="272"/>
                  </a:lnTo>
                  <a:cubicBezTo>
                    <a:pt x="177" y="271"/>
                    <a:pt x="175" y="271"/>
                    <a:pt x="174" y="272"/>
                  </a:cubicBezTo>
                  <a:cubicBezTo>
                    <a:pt x="172" y="273"/>
                    <a:pt x="172" y="276"/>
                    <a:pt x="174" y="277"/>
                  </a:cubicBezTo>
                  <a:lnTo>
                    <a:pt x="189" y="293"/>
                  </a:lnTo>
                  <a:lnTo>
                    <a:pt x="174" y="308"/>
                  </a:lnTo>
                  <a:cubicBezTo>
                    <a:pt x="172" y="310"/>
                    <a:pt x="172" y="312"/>
                    <a:pt x="174" y="314"/>
                  </a:cubicBezTo>
                  <a:cubicBezTo>
                    <a:pt x="175" y="315"/>
                    <a:pt x="177" y="315"/>
                    <a:pt x="179" y="314"/>
                  </a:cubicBezTo>
                  <a:lnTo>
                    <a:pt x="195" y="298"/>
                  </a:lnTo>
                  <a:lnTo>
                    <a:pt x="210" y="314"/>
                  </a:lnTo>
                  <a:cubicBezTo>
                    <a:pt x="212" y="315"/>
                    <a:pt x="214" y="315"/>
                    <a:pt x="215" y="314"/>
                  </a:cubicBezTo>
                  <a:cubicBezTo>
                    <a:pt x="217" y="312"/>
                    <a:pt x="217" y="310"/>
                    <a:pt x="215" y="308"/>
                  </a:cubicBezTo>
                  <a:close/>
                  <a:moveTo>
                    <a:pt x="211" y="499"/>
                  </a:moveTo>
                  <a:lnTo>
                    <a:pt x="211" y="499"/>
                  </a:lnTo>
                  <a:cubicBezTo>
                    <a:pt x="208" y="499"/>
                    <a:pt x="205" y="501"/>
                    <a:pt x="205" y="504"/>
                  </a:cubicBezTo>
                  <a:cubicBezTo>
                    <a:pt x="205" y="507"/>
                    <a:pt x="208" y="510"/>
                    <a:pt x="211" y="510"/>
                  </a:cubicBezTo>
                  <a:cubicBezTo>
                    <a:pt x="214" y="510"/>
                    <a:pt x="216" y="507"/>
                    <a:pt x="216" y="504"/>
                  </a:cubicBezTo>
                  <a:cubicBezTo>
                    <a:pt x="216" y="501"/>
                    <a:pt x="214" y="499"/>
                    <a:pt x="211" y="499"/>
                  </a:cubicBezTo>
                  <a:close/>
                  <a:moveTo>
                    <a:pt x="179" y="509"/>
                  </a:moveTo>
                  <a:lnTo>
                    <a:pt x="179" y="509"/>
                  </a:lnTo>
                  <a:lnTo>
                    <a:pt x="215" y="472"/>
                  </a:lnTo>
                  <a:cubicBezTo>
                    <a:pt x="217" y="471"/>
                    <a:pt x="217" y="468"/>
                    <a:pt x="215" y="467"/>
                  </a:cubicBezTo>
                  <a:cubicBezTo>
                    <a:pt x="214" y="466"/>
                    <a:pt x="212" y="466"/>
                    <a:pt x="210" y="467"/>
                  </a:cubicBezTo>
                  <a:lnTo>
                    <a:pt x="174" y="503"/>
                  </a:lnTo>
                  <a:cubicBezTo>
                    <a:pt x="172" y="505"/>
                    <a:pt x="172" y="507"/>
                    <a:pt x="174" y="509"/>
                  </a:cubicBezTo>
                  <a:cubicBezTo>
                    <a:pt x="175" y="510"/>
                    <a:pt x="177" y="510"/>
                    <a:pt x="179" y="509"/>
                  </a:cubicBezTo>
                  <a:close/>
                  <a:moveTo>
                    <a:pt x="287" y="780"/>
                  </a:moveTo>
                  <a:lnTo>
                    <a:pt x="287" y="780"/>
                  </a:lnTo>
                  <a:lnTo>
                    <a:pt x="297" y="780"/>
                  </a:lnTo>
                  <a:lnTo>
                    <a:pt x="313" y="765"/>
                  </a:lnTo>
                  <a:cubicBezTo>
                    <a:pt x="314" y="763"/>
                    <a:pt x="314" y="761"/>
                    <a:pt x="313" y="759"/>
                  </a:cubicBezTo>
                  <a:cubicBezTo>
                    <a:pt x="311" y="758"/>
                    <a:pt x="309" y="758"/>
                    <a:pt x="308" y="759"/>
                  </a:cubicBezTo>
                  <a:lnTo>
                    <a:pt x="287" y="780"/>
                  </a:lnTo>
                  <a:close/>
                  <a:moveTo>
                    <a:pt x="271" y="394"/>
                  </a:moveTo>
                  <a:lnTo>
                    <a:pt x="271" y="394"/>
                  </a:lnTo>
                  <a:lnTo>
                    <a:pt x="313" y="394"/>
                  </a:lnTo>
                  <a:cubicBezTo>
                    <a:pt x="315" y="394"/>
                    <a:pt x="316" y="392"/>
                    <a:pt x="316" y="390"/>
                  </a:cubicBezTo>
                  <a:cubicBezTo>
                    <a:pt x="316" y="388"/>
                    <a:pt x="315" y="387"/>
                    <a:pt x="313" y="387"/>
                  </a:cubicBezTo>
                  <a:lnTo>
                    <a:pt x="271" y="387"/>
                  </a:lnTo>
                  <a:cubicBezTo>
                    <a:pt x="269" y="387"/>
                    <a:pt x="268" y="388"/>
                    <a:pt x="268" y="390"/>
                  </a:cubicBezTo>
                  <a:cubicBezTo>
                    <a:pt x="268" y="392"/>
                    <a:pt x="269" y="394"/>
                    <a:pt x="271" y="394"/>
                  </a:cubicBezTo>
                  <a:close/>
                  <a:moveTo>
                    <a:pt x="270" y="764"/>
                  </a:moveTo>
                  <a:lnTo>
                    <a:pt x="270" y="764"/>
                  </a:lnTo>
                  <a:cubicBezTo>
                    <a:pt x="270" y="767"/>
                    <a:pt x="273" y="770"/>
                    <a:pt x="276" y="770"/>
                  </a:cubicBezTo>
                  <a:cubicBezTo>
                    <a:pt x="279" y="770"/>
                    <a:pt x="281" y="767"/>
                    <a:pt x="281" y="764"/>
                  </a:cubicBezTo>
                  <a:cubicBezTo>
                    <a:pt x="281" y="761"/>
                    <a:pt x="279" y="758"/>
                    <a:pt x="276" y="758"/>
                  </a:cubicBezTo>
                  <a:cubicBezTo>
                    <a:pt x="273" y="758"/>
                    <a:pt x="270" y="761"/>
                    <a:pt x="270" y="764"/>
                  </a:cubicBezTo>
                  <a:close/>
                  <a:moveTo>
                    <a:pt x="271" y="570"/>
                  </a:moveTo>
                  <a:lnTo>
                    <a:pt x="271" y="570"/>
                  </a:lnTo>
                  <a:lnTo>
                    <a:pt x="287" y="585"/>
                  </a:lnTo>
                  <a:lnTo>
                    <a:pt x="271" y="601"/>
                  </a:lnTo>
                  <a:cubicBezTo>
                    <a:pt x="270" y="602"/>
                    <a:pt x="270" y="605"/>
                    <a:pt x="271" y="606"/>
                  </a:cubicBezTo>
                  <a:cubicBezTo>
                    <a:pt x="273" y="608"/>
                    <a:pt x="275" y="608"/>
                    <a:pt x="276" y="606"/>
                  </a:cubicBezTo>
                  <a:lnTo>
                    <a:pt x="292" y="591"/>
                  </a:lnTo>
                  <a:lnTo>
                    <a:pt x="308" y="606"/>
                  </a:lnTo>
                  <a:cubicBezTo>
                    <a:pt x="309" y="608"/>
                    <a:pt x="311" y="608"/>
                    <a:pt x="313" y="606"/>
                  </a:cubicBezTo>
                  <a:cubicBezTo>
                    <a:pt x="314" y="605"/>
                    <a:pt x="314" y="602"/>
                    <a:pt x="313" y="601"/>
                  </a:cubicBezTo>
                  <a:lnTo>
                    <a:pt x="297" y="585"/>
                  </a:lnTo>
                  <a:lnTo>
                    <a:pt x="313" y="570"/>
                  </a:lnTo>
                  <a:cubicBezTo>
                    <a:pt x="314" y="568"/>
                    <a:pt x="314" y="566"/>
                    <a:pt x="313" y="564"/>
                  </a:cubicBezTo>
                  <a:cubicBezTo>
                    <a:pt x="311" y="563"/>
                    <a:pt x="309" y="563"/>
                    <a:pt x="308" y="564"/>
                  </a:cubicBezTo>
                  <a:lnTo>
                    <a:pt x="292" y="580"/>
                  </a:lnTo>
                  <a:lnTo>
                    <a:pt x="276" y="564"/>
                  </a:lnTo>
                  <a:cubicBezTo>
                    <a:pt x="275" y="563"/>
                    <a:pt x="273" y="563"/>
                    <a:pt x="271" y="564"/>
                  </a:cubicBezTo>
                  <a:cubicBezTo>
                    <a:pt x="270" y="566"/>
                    <a:pt x="270" y="568"/>
                    <a:pt x="271" y="570"/>
                  </a:cubicBezTo>
                  <a:close/>
                  <a:moveTo>
                    <a:pt x="314" y="17"/>
                  </a:moveTo>
                  <a:lnTo>
                    <a:pt x="314" y="17"/>
                  </a:lnTo>
                  <a:cubicBezTo>
                    <a:pt x="314" y="14"/>
                    <a:pt x="312" y="11"/>
                    <a:pt x="308" y="11"/>
                  </a:cubicBezTo>
                  <a:cubicBezTo>
                    <a:pt x="305" y="11"/>
                    <a:pt x="303" y="14"/>
                    <a:pt x="303" y="17"/>
                  </a:cubicBezTo>
                  <a:cubicBezTo>
                    <a:pt x="303" y="20"/>
                    <a:pt x="305" y="22"/>
                    <a:pt x="308" y="22"/>
                  </a:cubicBezTo>
                  <a:cubicBezTo>
                    <a:pt x="312" y="22"/>
                    <a:pt x="314" y="20"/>
                    <a:pt x="314" y="17"/>
                  </a:cubicBezTo>
                  <a:close/>
                  <a:moveTo>
                    <a:pt x="313" y="192"/>
                  </a:moveTo>
                  <a:lnTo>
                    <a:pt x="313" y="192"/>
                  </a:lnTo>
                  <a:lnTo>
                    <a:pt x="296" y="192"/>
                  </a:lnTo>
                  <a:lnTo>
                    <a:pt x="296" y="175"/>
                  </a:lnTo>
                  <a:cubicBezTo>
                    <a:pt x="296" y="173"/>
                    <a:pt x="294" y="171"/>
                    <a:pt x="292" y="171"/>
                  </a:cubicBezTo>
                  <a:cubicBezTo>
                    <a:pt x="290" y="171"/>
                    <a:pt x="288" y="173"/>
                    <a:pt x="288" y="175"/>
                  </a:cubicBezTo>
                  <a:lnTo>
                    <a:pt x="288" y="192"/>
                  </a:lnTo>
                  <a:lnTo>
                    <a:pt x="271" y="192"/>
                  </a:lnTo>
                  <a:cubicBezTo>
                    <a:pt x="269" y="192"/>
                    <a:pt x="268" y="193"/>
                    <a:pt x="268" y="195"/>
                  </a:cubicBezTo>
                  <a:cubicBezTo>
                    <a:pt x="268" y="197"/>
                    <a:pt x="269" y="199"/>
                    <a:pt x="271" y="199"/>
                  </a:cubicBezTo>
                  <a:lnTo>
                    <a:pt x="288" y="199"/>
                  </a:lnTo>
                  <a:lnTo>
                    <a:pt x="288" y="216"/>
                  </a:lnTo>
                  <a:cubicBezTo>
                    <a:pt x="288" y="218"/>
                    <a:pt x="290" y="220"/>
                    <a:pt x="292" y="220"/>
                  </a:cubicBezTo>
                  <a:cubicBezTo>
                    <a:pt x="294" y="220"/>
                    <a:pt x="296" y="218"/>
                    <a:pt x="296" y="216"/>
                  </a:cubicBezTo>
                  <a:lnTo>
                    <a:pt x="296" y="199"/>
                  </a:lnTo>
                  <a:lnTo>
                    <a:pt x="313" y="199"/>
                  </a:lnTo>
                  <a:cubicBezTo>
                    <a:pt x="315" y="199"/>
                    <a:pt x="316" y="197"/>
                    <a:pt x="316" y="195"/>
                  </a:cubicBezTo>
                  <a:cubicBezTo>
                    <a:pt x="316" y="193"/>
                    <a:pt x="315" y="192"/>
                    <a:pt x="313" y="192"/>
                  </a:cubicBezTo>
                  <a:close/>
                  <a:moveTo>
                    <a:pt x="414" y="683"/>
                  </a:moveTo>
                  <a:lnTo>
                    <a:pt x="414" y="683"/>
                  </a:lnTo>
                  <a:cubicBezTo>
                    <a:pt x="414" y="681"/>
                    <a:pt x="412" y="679"/>
                    <a:pt x="410" y="679"/>
                  </a:cubicBezTo>
                  <a:lnTo>
                    <a:pt x="369" y="679"/>
                  </a:lnTo>
                  <a:cubicBezTo>
                    <a:pt x="367" y="679"/>
                    <a:pt x="365" y="681"/>
                    <a:pt x="365" y="683"/>
                  </a:cubicBezTo>
                  <a:cubicBezTo>
                    <a:pt x="365" y="685"/>
                    <a:pt x="367" y="687"/>
                    <a:pt x="369" y="687"/>
                  </a:cubicBezTo>
                  <a:lnTo>
                    <a:pt x="410" y="687"/>
                  </a:lnTo>
                  <a:cubicBezTo>
                    <a:pt x="412" y="687"/>
                    <a:pt x="414" y="685"/>
                    <a:pt x="414" y="683"/>
                  </a:cubicBezTo>
                  <a:close/>
                  <a:moveTo>
                    <a:pt x="410" y="484"/>
                  </a:moveTo>
                  <a:lnTo>
                    <a:pt x="410" y="484"/>
                  </a:lnTo>
                  <a:lnTo>
                    <a:pt x="393" y="484"/>
                  </a:lnTo>
                  <a:lnTo>
                    <a:pt x="393" y="467"/>
                  </a:lnTo>
                  <a:cubicBezTo>
                    <a:pt x="393" y="465"/>
                    <a:pt x="392" y="463"/>
                    <a:pt x="390" y="463"/>
                  </a:cubicBezTo>
                  <a:cubicBezTo>
                    <a:pt x="387" y="463"/>
                    <a:pt x="386" y="465"/>
                    <a:pt x="386" y="467"/>
                  </a:cubicBezTo>
                  <a:lnTo>
                    <a:pt x="386" y="484"/>
                  </a:lnTo>
                  <a:lnTo>
                    <a:pt x="369" y="484"/>
                  </a:lnTo>
                  <a:cubicBezTo>
                    <a:pt x="367" y="484"/>
                    <a:pt x="365" y="486"/>
                    <a:pt x="365" y="488"/>
                  </a:cubicBezTo>
                  <a:cubicBezTo>
                    <a:pt x="365" y="490"/>
                    <a:pt x="367" y="492"/>
                    <a:pt x="369" y="492"/>
                  </a:cubicBezTo>
                  <a:lnTo>
                    <a:pt x="386" y="492"/>
                  </a:lnTo>
                  <a:lnTo>
                    <a:pt x="386" y="509"/>
                  </a:lnTo>
                  <a:cubicBezTo>
                    <a:pt x="386" y="511"/>
                    <a:pt x="387" y="512"/>
                    <a:pt x="390" y="512"/>
                  </a:cubicBezTo>
                  <a:cubicBezTo>
                    <a:pt x="392" y="512"/>
                    <a:pt x="393" y="511"/>
                    <a:pt x="393" y="509"/>
                  </a:cubicBezTo>
                  <a:lnTo>
                    <a:pt x="393" y="492"/>
                  </a:lnTo>
                  <a:lnTo>
                    <a:pt x="410" y="492"/>
                  </a:lnTo>
                  <a:cubicBezTo>
                    <a:pt x="412" y="492"/>
                    <a:pt x="414" y="490"/>
                    <a:pt x="414" y="488"/>
                  </a:cubicBezTo>
                  <a:cubicBezTo>
                    <a:pt x="414" y="486"/>
                    <a:pt x="412" y="484"/>
                    <a:pt x="410" y="484"/>
                  </a:cubicBezTo>
                  <a:close/>
                  <a:moveTo>
                    <a:pt x="411" y="309"/>
                  </a:moveTo>
                  <a:lnTo>
                    <a:pt x="411" y="309"/>
                  </a:lnTo>
                  <a:cubicBezTo>
                    <a:pt x="411" y="306"/>
                    <a:pt x="409" y="304"/>
                    <a:pt x="406" y="304"/>
                  </a:cubicBezTo>
                  <a:cubicBezTo>
                    <a:pt x="403" y="304"/>
                    <a:pt x="400" y="306"/>
                    <a:pt x="400" y="309"/>
                  </a:cubicBezTo>
                  <a:cubicBezTo>
                    <a:pt x="400" y="312"/>
                    <a:pt x="403" y="315"/>
                    <a:pt x="406" y="315"/>
                  </a:cubicBezTo>
                  <a:cubicBezTo>
                    <a:pt x="409" y="315"/>
                    <a:pt x="411" y="312"/>
                    <a:pt x="411" y="309"/>
                  </a:cubicBezTo>
                  <a:close/>
                  <a:moveTo>
                    <a:pt x="410" y="272"/>
                  </a:moveTo>
                  <a:lnTo>
                    <a:pt x="410" y="272"/>
                  </a:lnTo>
                  <a:cubicBezTo>
                    <a:pt x="409" y="271"/>
                    <a:pt x="407" y="271"/>
                    <a:pt x="405" y="272"/>
                  </a:cubicBezTo>
                  <a:lnTo>
                    <a:pt x="369" y="308"/>
                  </a:lnTo>
                  <a:cubicBezTo>
                    <a:pt x="367" y="310"/>
                    <a:pt x="367" y="312"/>
                    <a:pt x="369" y="314"/>
                  </a:cubicBezTo>
                  <a:cubicBezTo>
                    <a:pt x="370" y="315"/>
                    <a:pt x="372" y="315"/>
                    <a:pt x="374" y="314"/>
                  </a:cubicBezTo>
                  <a:lnTo>
                    <a:pt x="410" y="277"/>
                  </a:lnTo>
                  <a:cubicBezTo>
                    <a:pt x="412" y="276"/>
                    <a:pt x="412" y="273"/>
                    <a:pt x="410" y="272"/>
                  </a:cubicBezTo>
                  <a:close/>
                  <a:moveTo>
                    <a:pt x="368" y="276"/>
                  </a:moveTo>
                  <a:lnTo>
                    <a:pt x="368" y="276"/>
                  </a:lnTo>
                  <a:cubicBezTo>
                    <a:pt x="368" y="280"/>
                    <a:pt x="370" y="282"/>
                    <a:pt x="373" y="282"/>
                  </a:cubicBezTo>
                  <a:cubicBezTo>
                    <a:pt x="376" y="282"/>
                    <a:pt x="379" y="280"/>
                    <a:pt x="379" y="276"/>
                  </a:cubicBezTo>
                  <a:cubicBezTo>
                    <a:pt x="379" y="273"/>
                    <a:pt x="376" y="271"/>
                    <a:pt x="373" y="271"/>
                  </a:cubicBezTo>
                  <a:cubicBezTo>
                    <a:pt x="370" y="271"/>
                    <a:pt x="368" y="273"/>
                    <a:pt x="368" y="276"/>
                  </a:cubicBezTo>
                  <a:close/>
                  <a:moveTo>
                    <a:pt x="410" y="113"/>
                  </a:moveTo>
                  <a:lnTo>
                    <a:pt x="410" y="113"/>
                  </a:lnTo>
                  <a:lnTo>
                    <a:pt x="395" y="98"/>
                  </a:lnTo>
                  <a:lnTo>
                    <a:pt x="410" y="82"/>
                  </a:lnTo>
                  <a:cubicBezTo>
                    <a:pt x="412" y="81"/>
                    <a:pt x="412" y="78"/>
                    <a:pt x="410" y="77"/>
                  </a:cubicBezTo>
                  <a:cubicBezTo>
                    <a:pt x="409" y="76"/>
                    <a:pt x="407" y="76"/>
                    <a:pt x="405" y="77"/>
                  </a:cubicBezTo>
                  <a:lnTo>
                    <a:pt x="390" y="93"/>
                  </a:lnTo>
                  <a:lnTo>
                    <a:pt x="374" y="77"/>
                  </a:lnTo>
                  <a:cubicBezTo>
                    <a:pt x="372" y="76"/>
                    <a:pt x="370" y="76"/>
                    <a:pt x="369" y="77"/>
                  </a:cubicBezTo>
                  <a:cubicBezTo>
                    <a:pt x="367" y="78"/>
                    <a:pt x="367" y="81"/>
                    <a:pt x="369" y="82"/>
                  </a:cubicBezTo>
                  <a:lnTo>
                    <a:pt x="384" y="98"/>
                  </a:lnTo>
                  <a:lnTo>
                    <a:pt x="369" y="113"/>
                  </a:lnTo>
                  <a:cubicBezTo>
                    <a:pt x="367" y="115"/>
                    <a:pt x="367" y="117"/>
                    <a:pt x="369" y="119"/>
                  </a:cubicBezTo>
                  <a:cubicBezTo>
                    <a:pt x="370" y="120"/>
                    <a:pt x="372" y="120"/>
                    <a:pt x="374" y="119"/>
                  </a:cubicBezTo>
                  <a:lnTo>
                    <a:pt x="390" y="103"/>
                  </a:lnTo>
                  <a:lnTo>
                    <a:pt x="405" y="119"/>
                  </a:lnTo>
                  <a:cubicBezTo>
                    <a:pt x="407" y="120"/>
                    <a:pt x="409" y="120"/>
                    <a:pt x="410" y="119"/>
                  </a:cubicBezTo>
                  <a:cubicBezTo>
                    <a:pt x="412" y="117"/>
                    <a:pt x="412" y="115"/>
                    <a:pt x="410" y="113"/>
                  </a:cubicBezTo>
                  <a:close/>
                  <a:moveTo>
                    <a:pt x="511" y="780"/>
                  </a:moveTo>
                  <a:lnTo>
                    <a:pt x="511" y="780"/>
                  </a:lnTo>
                  <a:cubicBezTo>
                    <a:pt x="511" y="778"/>
                    <a:pt x="510" y="777"/>
                    <a:pt x="508" y="777"/>
                  </a:cubicBezTo>
                  <a:lnTo>
                    <a:pt x="491" y="777"/>
                  </a:lnTo>
                  <a:lnTo>
                    <a:pt x="491" y="760"/>
                  </a:lnTo>
                  <a:cubicBezTo>
                    <a:pt x="491" y="758"/>
                    <a:pt x="489" y="756"/>
                    <a:pt x="487" y="756"/>
                  </a:cubicBezTo>
                  <a:cubicBezTo>
                    <a:pt x="485" y="756"/>
                    <a:pt x="483" y="758"/>
                    <a:pt x="483" y="760"/>
                  </a:cubicBezTo>
                  <a:lnTo>
                    <a:pt x="483" y="777"/>
                  </a:lnTo>
                  <a:lnTo>
                    <a:pt x="466" y="777"/>
                  </a:lnTo>
                  <a:cubicBezTo>
                    <a:pt x="464" y="777"/>
                    <a:pt x="463" y="778"/>
                    <a:pt x="463" y="780"/>
                  </a:cubicBezTo>
                  <a:lnTo>
                    <a:pt x="511" y="780"/>
                  </a:lnTo>
                  <a:close/>
                  <a:moveTo>
                    <a:pt x="466" y="199"/>
                  </a:moveTo>
                  <a:lnTo>
                    <a:pt x="466" y="199"/>
                  </a:lnTo>
                  <a:lnTo>
                    <a:pt x="508" y="199"/>
                  </a:lnTo>
                  <a:cubicBezTo>
                    <a:pt x="510" y="199"/>
                    <a:pt x="511" y="197"/>
                    <a:pt x="511" y="195"/>
                  </a:cubicBezTo>
                  <a:cubicBezTo>
                    <a:pt x="511" y="193"/>
                    <a:pt x="510" y="192"/>
                    <a:pt x="508" y="192"/>
                  </a:cubicBezTo>
                  <a:lnTo>
                    <a:pt x="466" y="192"/>
                  </a:lnTo>
                  <a:cubicBezTo>
                    <a:pt x="464" y="192"/>
                    <a:pt x="463" y="193"/>
                    <a:pt x="463" y="195"/>
                  </a:cubicBezTo>
                  <a:cubicBezTo>
                    <a:pt x="463" y="197"/>
                    <a:pt x="464" y="199"/>
                    <a:pt x="466" y="199"/>
                  </a:cubicBezTo>
                  <a:close/>
                  <a:moveTo>
                    <a:pt x="465" y="569"/>
                  </a:moveTo>
                  <a:lnTo>
                    <a:pt x="465" y="569"/>
                  </a:lnTo>
                  <a:cubicBezTo>
                    <a:pt x="465" y="572"/>
                    <a:pt x="468" y="575"/>
                    <a:pt x="471" y="575"/>
                  </a:cubicBezTo>
                  <a:cubicBezTo>
                    <a:pt x="474" y="575"/>
                    <a:pt x="476" y="572"/>
                    <a:pt x="476" y="569"/>
                  </a:cubicBezTo>
                  <a:cubicBezTo>
                    <a:pt x="476" y="566"/>
                    <a:pt x="474" y="563"/>
                    <a:pt x="471" y="563"/>
                  </a:cubicBezTo>
                  <a:cubicBezTo>
                    <a:pt x="468" y="563"/>
                    <a:pt x="465" y="566"/>
                    <a:pt x="465" y="569"/>
                  </a:cubicBezTo>
                  <a:close/>
                  <a:moveTo>
                    <a:pt x="503" y="596"/>
                  </a:moveTo>
                  <a:lnTo>
                    <a:pt x="503" y="596"/>
                  </a:lnTo>
                  <a:cubicBezTo>
                    <a:pt x="500" y="596"/>
                    <a:pt x="498" y="599"/>
                    <a:pt x="498" y="602"/>
                  </a:cubicBezTo>
                  <a:cubicBezTo>
                    <a:pt x="498" y="605"/>
                    <a:pt x="500" y="607"/>
                    <a:pt x="503" y="607"/>
                  </a:cubicBezTo>
                  <a:cubicBezTo>
                    <a:pt x="507" y="607"/>
                    <a:pt x="509" y="605"/>
                    <a:pt x="509" y="602"/>
                  </a:cubicBezTo>
                  <a:cubicBezTo>
                    <a:pt x="509" y="599"/>
                    <a:pt x="507" y="596"/>
                    <a:pt x="503" y="596"/>
                  </a:cubicBezTo>
                  <a:close/>
                  <a:moveTo>
                    <a:pt x="471" y="606"/>
                  </a:moveTo>
                  <a:lnTo>
                    <a:pt x="471" y="606"/>
                  </a:lnTo>
                  <a:lnTo>
                    <a:pt x="508" y="570"/>
                  </a:lnTo>
                  <a:cubicBezTo>
                    <a:pt x="509" y="568"/>
                    <a:pt x="509" y="566"/>
                    <a:pt x="508" y="564"/>
                  </a:cubicBezTo>
                  <a:cubicBezTo>
                    <a:pt x="506" y="563"/>
                    <a:pt x="504" y="563"/>
                    <a:pt x="503" y="564"/>
                  </a:cubicBezTo>
                  <a:lnTo>
                    <a:pt x="466" y="601"/>
                  </a:lnTo>
                  <a:cubicBezTo>
                    <a:pt x="465" y="602"/>
                    <a:pt x="465" y="605"/>
                    <a:pt x="466" y="606"/>
                  </a:cubicBezTo>
                  <a:cubicBezTo>
                    <a:pt x="468" y="608"/>
                    <a:pt x="470" y="608"/>
                    <a:pt x="471" y="606"/>
                  </a:cubicBezTo>
                  <a:close/>
                  <a:moveTo>
                    <a:pt x="466" y="375"/>
                  </a:moveTo>
                  <a:lnTo>
                    <a:pt x="466" y="375"/>
                  </a:lnTo>
                  <a:lnTo>
                    <a:pt x="482" y="390"/>
                  </a:lnTo>
                  <a:lnTo>
                    <a:pt x="466" y="406"/>
                  </a:lnTo>
                  <a:cubicBezTo>
                    <a:pt x="465" y="407"/>
                    <a:pt x="465" y="410"/>
                    <a:pt x="466" y="411"/>
                  </a:cubicBezTo>
                  <a:cubicBezTo>
                    <a:pt x="468" y="413"/>
                    <a:pt x="470" y="413"/>
                    <a:pt x="471" y="411"/>
                  </a:cubicBezTo>
                  <a:lnTo>
                    <a:pt x="487" y="396"/>
                  </a:lnTo>
                  <a:lnTo>
                    <a:pt x="503" y="411"/>
                  </a:lnTo>
                  <a:cubicBezTo>
                    <a:pt x="504" y="413"/>
                    <a:pt x="506" y="413"/>
                    <a:pt x="508" y="411"/>
                  </a:cubicBezTo>
                  <a:cubicBezTo>
                    <a:pt x="509" y="410"/>
                    <a:pt x="509" y="407"/>
                    <a:pt x="508" y="406"/>
                  </a:cubicBezTo>
                  <a:lnTo>
                    <a:pt x="492" y="390"/>
                  </a:lnTo>
                  <a:lnTo>
                    <a:pt x="508" y="375"/>
                  </a:lnTo>
                  <a:cubicBezTo>
                    <a:pt x="509" y="373"/>
                    <a:pt x="509" y="371"/>
                    <a:pt x="508" y="369"/>
                  </a:cubicBezTo>
                  <a:cubicBezTo>
                    <a:pt x="506" y="368"/>
                    <a:pt x="504" y="368"/>
                    <a:pt x="503" y="369"/>
                  </a:cubicBezTo>
                  <a:lnTo>
                    <a:pt x="487" y="385"/>
                  </a:lnTo>
                  <a:lnTo>
                    <a:pt x="471" y="369"/>
                  </a:lnTo>
                  <a:cubicBezTo>
                    <a:pt x="470" y="368"/>
                    <a:pt x="468" y="368"/>
                    <a:pt x="466" y="369"/>
                  </a:cubicBezTo>
                  <a:cubicBezTo>
                    <a:pt x="465" y="371"/>
                    <a:pt x="465" y="373"/>
                    <a:pt x="466" y="375"/>
                  </a:cubicBezTo>
                  <a:close/>
                  <a:moveTo>
                    <a:pt x="564" y="667"/>
                  </a:moveTo>
                  <a:lnTo>
                    <a:pt x="564" y="667"/>
                  </a:lnTo>
                  <a:lnTo>
                    <a:pt x="579" y="683"/>
                  </a:lnTo>
                  <a:lnTo>
                    <a:pt x="564" y="698"/>
                  </a:lnTo>
                  <a:cubicBezTo>
                    <a:pt x="562" y="700"/>
                    <a:pt x="562" y="702"/>
                    <a:pt x="564" y="704"/>
                  </a:cubicBezTo>
                  <a:cubicBezTo>
                    <a:pt x="565" y="705"/>
                    <a:pt x="567" y="705"/>
                    <a:pt x="569" y="704"/>
                  </a:cubicBezTo>
                  <a:lnTo>
                    <a:pt x="585" y="688"/>
                  </a:lnTo>
                  <a:lnTo>
                    <a:pt x="600" y="704"/>
                  </a:lnTo>
                  <a:cubicBezTo>
                    <a:pt x="602" y="705"/>
                    <a:pt x="604" y="705"/>
                    <a:pt x="605" y="704"/>
                  </a:cubicBezTo>
                  <a:cubicBezTo>
                    <a:pt x="607" y="702"/>
                    <a:pt x="607" y="700"/>
                    <a:pt x="605" y="698"/>
                  </a:cubicBezTo>
                  <a:lnTo>
                    <a:pt x="590" y="683"/>
                  </a:lnTo>
                  <a:lnTo>
                    <a:pt x="605" y="667"/>
                  </a:lnTo>
                  <a:cubicBezTo>
                    <a:pt x="607" y="666"/>
                    <a:pt x="607" y="663"/>
                    <a:pt x="605" y="662"/>
                  </a:cubicBezTo>
                  <a:cubicBezTo>
                    <a:pt x="604" y="661"/>
                    <a:pt x="602" y="661"/>
                    <a:pt x="600" y="662"/>
                  </a:cubicBezTo>
                  <a:lnTo>
                    <a:pt x="585" y="678"/>
                  </a:lnTo>
                  <a:lnTo>
                    <a:pt x="569" y="662"/>
                  </a:lnTo>
                  <a:cubicBezTo>
                    <a:pt x="567" y="661"/>
                    <a:pt x="565" y="661"/>
                    <a:pt x="564" y="662"/>
                  </a:cubicBezTo>
                  <a:cubicBezTo>
                    <a:pt x="562" y="663"/>
                    <a:pt x="562" y="666"/>
                    <a:pt x="564" y="667"/>
                  </a:cubicBezTo>
                  <a:close/>
                  <a:moveTo>
                    <a:pt x="609" y="488"/>
                  </a:moveTo>
                  <a:lnTo>
                    <a:pt x="609" y="488"/>
                  </a:lnTo>
                  <a:cubicBezTo>
                    <a:pt x="609" y="486"/>
                    <a:pt x="607" y="484"/>
                    <a:pt x="605" y="484"/>
                  </a:cubicBezTo>
                  <a:lnTo>
                    <a:pt x="564" y="484"/>
                  </a:lnTo>
                  <a:cubicBezTo>
                    <a:pt x="562" y="484"/>
                    <a:pt x="560" y="486"/>
                    <a:pt x="560" y="488"/>
                  </a:cubicBezTo>
                  <a:cubicBezTo>
                    <a:pt x="560" y="490"/>
                    <a:pt x="562" y="492"/>
                    <a:pt x="564" y="492"/>
                  </a:cubicBezTo>
                  <a:lnTo>
                    <a:pt x="605" y="492"/>
                  </a:lnTo>
                  <a:cubicBezTo>
                    <a:pt x="607" y="492"/>
                    <a:pt x="609" y="490"/>
                    <a:pt x="609" y="488"/>
                  </a:cubicBezTo>
                  <a:close/>
                  <a:moveTo>
                    <a:pt x="605" y="289"/>
                  </a:moveTo>
                  <a:lnTo>
                    <a:pt x="605" y="289"/>
                  </a:lnTo>
                  <a:lnTo>
                    <a:pt x="588" y="289"/>
                  </a:lnTo>
                  <a:lnTo>
                    <a:pt x="588" y="272"/>
                  </a:lnTo>
                  <a:cubicBezTo>
                    <a:pt x="588" y="270"/>
                    <a:pt x="587" y="268"/>
                    <a:pt x="585" y="268"/>
                  </a:cubicBezTo>
                  <a:cubicBezTo>
                    <a:pt x="582" y="268"/>
                    <a:pt x="581" y="270"/>
                    <a:pt x="581" y="272"/>
                  </a:cubicBezTo>
                  <a:lnTo>
                    <a:pt x="581" y="289"/>
                  </a:lnTo>
                  <a:lnTo>
                    <a:pt x="564" y="289"/>
                  </a:lnTo>
                  <a:cubicBezTo>
                    <a:pt x="562" y="289"/>
                    <a:pt x="560" y="291"/>
                    <a:pt x="560" y="293"/>
                  </a:cubicBezTo>
                  <a:cubicBezTo>
                    <a:pt x="560" y="295"/>
                    <a:pt x="562" y="297"/>
                    <a:pt x="564" y="297"/>
                  </a:cubicBezTo>
                  <a:lnTo>
                    <a:pt x="581" y="297"/>
                  </a:lnTo>
                  <a:lnTo>
                    <a:pt x="581" y="314"/>
                  </a:lnTo>
                  <a:cubicBezTo>
                    <a:pt x="581" y="316"/>
                    <a:pt x="582" y="317"/>
                    <a:pt x="585" y="317"/>
                  </a:cubicBezTo>
                  <a:cubicBezTo>
                    <a:pt x="587" y="317"/>
                    <a:pt x="588" y="316"/>
                    <a:pt x="588" y="314"/>
                  </a:cubicBezTo>
                  <a:lnTo>
                    <a:pt x="588" y="297"/>
                  </a:lnTo>
                  <a:lnTo>
                    <a:pt x="605" y="297"/>
                  </a:lnTo>
                  <a:cubicBezTo>
                    <a:pt x="607" y="297"/>
                    <a:pt x="609" y="295"/>
                    <a:pt x="609" y="293"/>
                  </a:cubicBezTo>
                  <a:cubicBezTo>
                    <a:pt x="609" y="291"/>
                    <a:pt x="607" y="289"/>
                    <a:pt x="605" y="289"/>
                  </a:cubicBezTo>
                  <a:close/>
                  <a:moveTo>
                    <a:pt x="606" y="114"/>
                  </a:moveTo>
                  <a:lnTo>
                    <a:pt x="606" y="114"/>
                  </a:lnTo>
                  <a:cubicBezTo>
                    <a:pt x="606" y="111"/>
                    <a:pt x="604" y="109"/>
                    <a:pt x="601" y="109"/>
                  </a:cubicBezTo>
                  <a:cubicBezTo>
                    <a:pt x="598" y="109"/>
                    <a:pt x="595" y="111"/>
                    <a:pt x="595" y="114"/>
                  </a:cubicBezTo>
                  <a:cubicBezTo>
                    <a:pt x="595" y="117"/>
                    <a:pt x="598" y="120"/>
                    <a:pt x="601" y="120"/>
                  </a:cubicBezTo>
                  <a:cubicBezTo>
                    <a:pt x="604" y="120"/>
                    <a:pt x="606" y="117"/>
                    <a:pt x="606" y="114"/>
                  </a:cubicBezTo>
                  <a:close/>
                  <a:moveTo>
                    <a:pt x="568" y="87"/>
                  </a:moveTo>
                  <a:lnTo>
                    <a:pt x="568" y="87"/>
                  </a:lnTo>
                  <a:cubicBezTo>
                    <a:pt x="571" y="87"/>
                    <a:pt x="574" y="85"/>
                    <a:pt x="574" y="81"/>
                  </a:cubicBezTo>
                  <a:cubicBezTo>
                    <a:pt x="574" y="78"/>
                    <a:pt x="571" y="76"/>
                    <a:pt x="568" y="76"/>
                  </a:cubicBezTo>
                  <a:cubicBezTo>
                    <a:pt x="565" y="76"/>
                    <a:pt x="563" y="78"/>
                    <a:pt x="563" y="81"/>
                  </a:cubicBezTo>
                  <a:cubicBezTo>
                    <a:pt x="563" y="85"/>
                    <a:pt x="565" y="87"/>
                    <a:pt x="568" y="87"/>
                  </a:cubicBezTo>
                  <a:close/>
                  <a:moveTo>
                    <a:pt x="600" y="77"/>
                  </a:moveTo>
                  <a:lnTo>
                    <a:pt x="600" y="77"/>
                  </a:lnTo>
                  <a:lnTo>
                    <a:pt x="564" y="113"/>
                  </a:lnTo>
                  <a:cubicBezTo>
                    <a:pt x="562" y="115"/>
                    <a:pt x="562" y="117"/>
                    <a:pt x="564" y="119"/>
                  </a:cubicBezTo>
                  <a:cubicBezTo>
                    <a:pt x="565" y="120"/>
                    <a:pt x="567" y="120"/>
                    <a:pt x="569" y="119"/>
                  </a:cubicBezTo>
                  <a:lnTo>
                    <a:pt x="605" y="82"/>
                  </a:lnTo>
                  <a:cubicBezTo>
                    <a:pt x="607" y="81"/>
                    <a:pt x="607" y="78"/>
                    <a:pt x="605" y="77"/>
                  </a:cubicBezTo>
                  <a:cubicBezTo>
                    <a:pt x="604" y="76"/>
                    <a:pt x="602" y="76"/>
                    <a:pt x="600" y="77"/>
                  </a:cubicBezTo>
                  <a:close/>
                  <a:moveTo>
                    <a:pt x="698" y="401"/>
                  </a:moveTo>
                  <a:lnTo>
                    <a:pt x="698" y="401"/>
                  </a:lnTo>
                  <a:cubicBezTo>
                    <a:pt x="695" y="401"/>
                    <a:pt x="693" y="404"/>
                    <a:pt x="693" y="407"/>
                  </a:cubicBezTo>
                  <a:cubicBezTo>
                    <a:pt x="693" y="410"/>
                    <a:pt x="695" y="412"/>
                    <a:pt x="698" y="412"/>
                  </a:cubicBezTo>
                  <a:cubicBezTo>
                    <a:pt x="702" y="412"/>
                    <a:pt x="704" y="410"/>
                    <a:pt x="704" y="407"/>
                  </a:cubicBezTo>
                  <a:cubicBezTo>
                    <a:pt x="704" y="404"/>
                    <a:pt x="702" y="401"/>
                    <a:pt x="698" y="401"/>
                  </a:cubicBezTo>
                  <a:close/>
                  <a:moveTo>
                    <a:pt x="703" y="369"/>
                  </a:moveTo>
                  <a:lnTo>
                    <a:pt x="703" y="369"/>
                  </a:lnTo>
                  <a:cubicBezTo>
                    <a:pt x="701" y="368"/>
                    <a:pt x="699" y="368"/>
                    <a:pt x="698" y="369"/>
                  </a:cubicBezTo>
                  <a:lnTo>
                    <a:pt x="661" y="406"/>
                  </a:lnTo>
                  <a:cubicBezTo>
                    <a:pt x="660" y="407"/>
                    <a:pt x="660" y="410"/>
                    <a:pt x="661" y="411"/>
                  </a:cubicBezTo>
                  <a:cubicBezTo>
                    <a:pt x="663" y="413"/>
                    <a:pt x="665" y="413"/>
                    <a:pt x="666" y="411"/>
                  </a:cubicBezTo>
                  <a:lnTo>
                    <a:pt x="703" y="375"/>
                  </a:lnTo>
                  <a:cubicBezTo>
                    <a:pt x="704" y="373"/>
                    <a:pt x="704" y="371"/>
                    <a:pt x="703" y="369"/>
                  </a:cubicBezTo>
                  <a:close/>
                  <a:moveTo>
                    <a:pt x="660" y="374"/>
                  </a:moveTo>
                  <a:lnTo>
                    <a:pt x="660" y="374"/>
                  </a:lnTo>
                  <a:cubicBezTo>
                    <a:pt x="660" y="377"/>
                    <a:pt x="663" y="380"/>
                    <a:pt x="666" y="380"/>
                  </a:cubicBezTo>
                  <a:cubicBezTo>
                    <a:pt x="669" y="380"/>
                    <a:pt x="671" y="377"/>
                    <a:pt x="671" y="374"/>
                  </a:cubicBezTo>
                  <a:cubicBezTo>
                    <a:pt x="671" y="371"/>
                    <a:pt x="669" y="368"/>
                    <a:pt x="666" y="368"/>
                  </a:cubicBezTo>
                  <a:cubicBezTo>
                    <a:pt x="663" y="368"/>
                    <a:pt x="660" y="371"/>
                    <a:pt x="660" y="374"/>
                  </a:cubicBezTo>
                  <a:close/>
                  <a:moveTo>
                    <a:pt x="703" y="211"/>
                  </a:moveTo>
                  <a:lnTo>
                    <a:pt x="703" y="211"/>
                  </a:lnTo>
                  <a:lnTo>
                    <a:pt x="687" y="195"/>
                  </a:lnTo>
                  <a:lnTo>
                    <a:pt x="703" y="180"/>
                  </a:lnTo>
                  <a:cubicBezTo>
                    <a:pt x="704" y="178"/>
                    <a:pt x="704" y="176"/>
                    <a:pt x="703" y="174"/>
                  </a:cubicBezTo>
                  <a:cubicBezTo>
                    <a:pt x="701" y="173"/>
                    <a:pt x="699" y="173"/>
                    <a:pt x="698" y="174"/>
                  </a:cubicBezTo>
                  <a:lnTo>
                    <a:pt x="682" y="190"/>
                  </a:lnTo>
                  <a:lnTo>
                    <a:pt x="666" y="174"/>
                  </a:lnTo>
                  <a:cubicBezTo>
                    <a:pt x="665" y="173"/>
                    <a:pt x="663" y="173"/>
                    <a:pt x="661" y="174"/>
                  </a:cubicBezTo>
                  <a:cubicBezTo>
                    <a:pt x="660" y="176"/>
                    <a:pt x="660" y="178"/>
                    <a:pt x="661" y="180"/>
                  </a:cubicBezTo>
                  <a:lnTo>
                    <a:pt x="677" y="195"/>
                  </a:lnTo>
                  <a:lnTo>
                    <a:pt x="661" y="211"/>
                  </a:lnTo>
                  <a:cubicBezTo>
                    <a:pt x="660" y="212"/>
                    <a:pt x="660" y="215"/>
                    <a:pt x="661" y="216"/>
                  </a:cubicBezTo>
                  <a:cubicBezTo>
                    <a:pt x="663" y="218"/>
                    <a:pt x="665" y="218"/>
                    <a:pt x="666" y="216"/>
                  </a:cubicBezTo>
                  <a:lnTo>
                    <a:pt x="682" y="201"/>
                  </a:lnTo>
                  <a:lnTo>
                    <a:pt x="698" y="216"/>
                  </a:lnTo>
                  <a:cubicBezTo>
                    <a:pt x="699" y="218"/>
                    <a:pt x="701" y="218"/>
                    <a:pt x="703" y="216"/>
                  </a:cubicBezTo>
                  <a:cubicBezTo>
                    <a:pt x="704" y="215"/>
                    <a:pt x="704" y="212"/>
                    <a:pt x="703" y="211"/>
                  </a:cubicBezTo>
                  <a:close/>
                  <a:moveTo>
                    <a:pt x="764" y="704"/>
                  </a:moveTo>
                  <a:lnTo>
                    <a:pt x="764" y="704"/>
                  </a:lnTo>
                  <a:lnTo>
                    <a:pt x="780" y="688"/>
                  </a:lnTo>
                  <a:lnTo>
                    <a:pt x="780" y="678"/>
                  </a:lnTo>
                  <a:lnTo>
                    <a:pt x="759" y="698"/>
                  </a:lnTo>
                  <a:cubicBezTo>
                    <a:pt x="757" y="700"/>
                    <a:pt x="757" y="702"/>
                    <a:pt x="759" y="704"/>
                  </a:cubicBezTo>
                  <a:cubicBezTo>
                    <a:pt x="760" y="705"/>
                    <a:pt x="762" y="705"/>
                    <a:pt x="764" y="704"/>
                  </a:cubicBezTo>
                  <a:close/>
                  <a:moveTo>
                    <a:pt x="759" y="297"/>
                  </a:moveTo>
                  <a:lnTo>
                    <a:pt x="759" y="297"/>
                  </a:lnTo>
                  <a:lnTo>
                    <a:pt x="780" y="297"/>
                  </a:lnTo>
                  <a:lnTo>
                    <a:pt x="780" y="289"/>
                  </a:lnTo>
                  <a:lnTo>
                    <a:pt x="759" y="289"/>
                  </a:lnTo>
                  <a:cubicBezTo>
                    <a:pt x="757" y="289"/>
                    <a:pt x="755" y="291"/>
                    <a:pt x="755" y="293"/>
                  </a:cubicBezTo>
                  <a:cubicBezTo>
                    <a:pt x="755" y="295"/>
                    <a:pt x="757" y="297"/>
                    <a:pt x="759" y="297"/>
                  </a:cubicBezTo>
                  <a:close/>
                  <a:moveTo>
                    <a:pt x="769" y="666"/>
                  </a:moveTo>
                  <a:lnTo>
                    <a:pt x="769" y="666"/>
                  </a:lnTo>
                  <a:cubicBezTo>
                    <a:pt x="769" y="663"/>
                    <a:pt x="766" y="661"/>
                    <a:pt x="763" y="661"/>
                  </a:cubicBezTo>
                  <a:cubicBezTo>
                    <a:pt x="760" y="661"/>
                    <a:pt x="758" y="663"/>
                    <a:pt x="758" y="666"/>
                  </a:cubicBezTo>
                  <a:cubicBezTo>
                    <a:pt x="758" y="670"/>
                    <a:pt x="760" y="672"/>
                    <a:pt x="763" y="672"/>
                  </a:cubicBezTo>
                  <a:cubicBezTo>
                    <a:pt x="766" y="672"/>
                    <a:pt x="769" y="670"/>
                    <a:pt x="769" y="666"/>
                  </a:cubicBezTo>
                  <a:close/>
                  <a:moveTo>
                    <a:pt x="764" y="509"/>
                  </a:moveTo>
                  <a:lnTo>
                    <a:pt x="764" y="509"/>
                  </a:lnTo>
                  <a:lnTo>
                    <a:pt x="780" y="493"/>
                  </a:lnTo>
                  <a:lnTo>
                    <a:pt x="780" y="483"/>
                  </a:lnTo>
                  <a:lnTo>
                    <a:pt x="764" y="467"/>
                  </a:lnTo>
                  <a:cubicBezTo>
                    <a:pt x="762" y="466"/>
                    <a:pt x="760" y="466"/>
                    <a:pt x="759" y="467"/>
                  </a:cubicBezTo>
                  <a:cubicBezTo>
                    <a:pt x="757" y="468"/>
                    <a:pt x="757" y="471"/>
                    <a:pt x="759" y="472"/>
                  </a:cubicBezTo>
                  <a:lnTo>
                    <a:pt x="774" y="488"/>
                  </a:lnTo>
                  <a:lnTo>
                    <a:pt x="759" y="503"/>
                  </a:lnTo>
                  <a:cubicBezTo>
                    <a:pt x="757" y="505"/>
                    <a:pt x="757" y="507"/>
                    <a:pt x="759" y="509"/>
                  </a:cubicBezTo>
                  <a:cubicBezTo>
                    <a:pt x="760" y="510"/>
                    <a:pt x="762" y="510"/>
                    <a:pt x="764" y="509"/>
                  </a:cubicBezTo>
                  <a:close/>
                  <a:moveTo>
                    <a:pt x="686" y="606"/>
                  </a:moveTo>
                  <a:lnTo>
                    <a:pt x="686" y="606"/>
                  </a:lnTo>
                  <a:lnTo>
                    <a:pt x="686" y="589"/>
                  </a:lnTo>
                  <a:lnTo>
                    <a:pt x="703" y="589"/>
                  </a:lnTo>
                  <a:cubicBezTo>
                    <a:pt x="705" y="589"/>
                    <a:pt x="706" y="587"/>
                    <a:pt x="706" y="585"/>
                  </a:cubicBezTo>
                  <a:cubicBezTo>
                    <a:pt x="706" y="583"/>
                    <a:pt x="705" y="582"/>
                    <a:pt x="703" y="582"/>
                  </a:cubicBezTo>
                  <a:lnTo>
                    <a:pt x="686" y="582"/>
                  </a:lnTo>
                  <a:lnTo>
                    <a:pt x="686" y="565"/>
                  </a:lnTo>
                  <a:cubicBezTo>
                    <a:pt x="686" y="563"/>
                    <a:pt x="684" y="561"/>
                    <a:pt x="682" y="561"/>
                  </a:cubicBezTo>
                  <a:cubicBezTo>
                    <a:pt x="680" y="561"/>
                    <a:pt x="678" y="563"/>
                    <a:pt x="678" y="565"/>
                  </a:cubicBezTo>
                  <a:lnTo>
                    <a:pt x="678" y="582"/>
                  </a:lnTo>
                  <a:lnTo>
                    <a:pt x="661" y="582"/>
                  </a:lnTo>
                  <a:cubicBezTo>
                    <a:pt x="659" y="582"/>
                    <a:pt x="658" y="583"/>
                    <a:pt x="658" y="585"/>
                  </a:cubicBezTo>
                  <a:cubicBezTo>
                    <a:pt x="658" y="587"/>
                    <a:pt x="659" y="589"/>
                    <a:pt x="661" y="589"/>
                  </a:cubicBezTo>
                  <a:lnTo>
                    <a:pt x="678" y="589"/>
                  </a:lnTo>
                  <a:lnTo>
                    <a:pt x="678" y="606"/>
                  </a:lnTo>
                  <a:cubicBezTo>
                    <a:pt x="678" y="608"/>
                    <a:pt x="680" y="610"/>
                    <a:pt x="682" y="610"/>
                  </a:cubicBezTo>
                  <a:cubicBezTo>
                    <a:pt x="684" y="610"/>
                    <a:pt x="686" y="608"/>
                    <a:pt x="686" y="606"/>
                  </a:cubicBezTo>
                  <a:close/>
                  <a:moveTo>
                    <a:pt x="118" y="16"/>
                  </a:moveTo>
                  <a:lnTo>
                    <a:pt x="118" y="16"/>
                  </a:lnTo>
                  <a:lnTo>
                    <a:pt x="102" y="0"/>
                  </a:lnTo>
                  <a:lnTo>
                    <a:pt x="92" y="0"/>
                  </a:lnTo>
                  <a:lnTo>
                    <a:pt x="76" y="16"/>
                  </a:lnTo>
                  <a:cubicBezTo>
                    <a:pt x="75" y="17"/>
                    <a:pt x="75" y="20"/>
                    <a:pt x="76" y="21"/>
                  </a:cubicBezTo>
                  <a:cubicBezTo>
                    <a:pt x="78" y="23"/>
                    <a:pt x="80" y="23"/>
                    <a:pt x="81" y="21"/>
                  </a:cubicBezTo>
                  <a:lnTo>
                    <a:pt x="97" y="6"/>
                  </a:lnTo>
                  <a:lnTo>
                    <a:pt x="113" y="21"/>
                  </a:lnTo>
                  <a:cubicBezTo>
                    <a:pt x="114" y="23"/>
                    <a:pt x="116" y="23"/>
                    <a:pt x="118" y="21"/>
                  </a:cubicBezTo>
                  <a:cubicBezTo>
                    <a:pt x="119" y="20"/>
                    <a:pt x="119" y="17"/>
                    <a:pt x="118"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6" name="Freeform 35"/>
            <p:cNvSpPr>
              <a:spLocks noChangeAspect="1" noEditPoints="1"/>
            </p:cNvSpPr>
            <p:nvPr/>
          </p:nvSpPr>
          <p:spPr bwMode="auto">
            <a:xfrm>
              <a:off x="9153222" y="4951413"/>
              <a:ext cx="396875" cy="744538"/>
            </a:xfrm>
            <a:custGeom>
              <a:avLst/>
              <a:gdLst>
                <a:gd name="T0" fmla="*/ 272 w 415"/>
                <a:gd name="T1" fmla="*/ 21 h 780"/>
                <a:gd name="T2" fmla="*/ 0 w 415"/>
                <a:gd name="T3" fmla="*/ 73 h 780"/>
                <a:gd name="T4" fmla="*/ 25 w 415"/>
                <a:gd name="T5" fmla="*/ 98 h 780"/>
                <a:gd name="T6" fmla="*/ 0 w 415"/>
                <a:gd name="T7" fmla="*/ 688 h 780"/>
                <a:gd name="T8" fmla="*/ 0 w 415"/>
                <a:gd name="T9" fmla="*/ 678 h 780"/>
                <a:gd name="T10" fmla="*/ 22 w 415"/>
                <a:gd name="T11" fmla="*/ 699 h 780"/>
                <a:gd name="T12" fmla="*/ 0 w 415"/>
                <a:gd name="T13" fmla="*/ 297 h 780"/>
                <a:gd name="T14" fmla="*/ 21 w 415"/>
                <a:gd name="T15" fmla="*/ 503 h 780"/>
                <a:gd name="T16" fmla="*/ 16 w 415"/>
                <a:gd name="T17" fmla="*/ 467 h 780"/>
                <a:gd name="T18" fmla="*/ 21 w 415"/>
                <a:gd name="T19" fmla="*/ 503 h 780"/>
                <a:gd name="T20" fmla="*/ 119 w 415"/>
                <a:gd name="T21" fmla="*/ 759 h 780"/>
                <a:gd name="T22" fmla="*/ 77 w 415"/>
                <a:gd name="T23" fmla="*/ 765 h 780"/>
                <a:gd name="T24" fmla="*/ 119 w 415"/>
                <a:gd name="T25" fmla="*/ 589 h 780"/>
                <a:gd name="T26" fmla="*/ 119 w 415"/>
                <a:gd name="T27" fmla="*/ 387 h 780"/>
                <a:gd name="T28" fmla="*/ 94 w 415"/>
                <a:gd name="T29" fmla="*/ 370 h 780"/>
                <a:gd name="T30" fmla="*/ 94 w 415"/>
                <a:gd name="T31" fmla="*/ 394 h 780"/>
                <a:gd name="T32" fmla="*/ 119 w 415"/>
                <a:gd name="T33" fmla="*/ 394 h 780"/>
                <a:gd name="T34" fmla="*/ 109 w 415"/>
                <a:gd name="T35" fmla="*/ 212 h 780"/>
                <a:gd name="T36" fmla="*/ 82 w 415"/>
                <a:gd name="T37" fmla="*/ 185 h 780"/>
                <a:gd name="T38" fmla="*/ 114 w 415"/>
                <a:gd name="T39" fmla="*/ 174 h 780"/>
                <a:gd name="T40" fmla="*/ 119 w 415"/>
                <a:gd name="T41" fmla="*/ 180 h 780"/>
                <a:gd name="T42" fmla="*/ 216 w 415"/>
                <a:gd name="T43" fmla="*/ 679 h 780"/>
                <a:gd name="T44" fmla="*/ 192 w 415"/>
                <a:gd name="T45" fmla="*/ 679 h 780"/>
                <a:gd name="T46" fmla="*/ 192 w 415"/>
                <a:gd name="T47" fmla="*/ 704 h 780"/>
                <a:gd name="T48" fmla="*/ 220 w 415"/>
                <a:gd name="T49" fmla="*/ 683 h 780"/>
                <a:gd name="T50" fmla="*/ 216 w 415"/>
                <a:gd name="T51" fmla="*/ 94 h 780"/>
                <a:gd name="T52" fmla="*/ 174 w 415"/>
                <a:gd name="T53" fmla="*/ 471 h 780"/>
                <a:gd name="T54" fmla="*/ 216 w 415"/>
                <a:gd name="T55" fmla="*/ 308 h 780"/>
                <a:gd name="T56" fmla="*/ 211 w 415"/>
                <a:gd name="T57" fmla="*/ 272 h 780"/>
                <a:gd name="T58" fmla="*/ 190 w 415"/>
                <a:gd name="T59" fmla="*/ 293 h 780"/>
                <a:gd name="T60" fmla="*/ 211 w 415"/>
                <a:gd name="T61" fmla="*/ 314 h 780"/>
                <a:gd name="T62" fmla="*/ 206 w 415"/>
                <a:gd name="T63" fmla="*/ 504 h 780"/>
                <a:gd name="T64" fmla="*/ 180 w 415"/>
                <a:gd name="T65" fmla="*/ 509 h 780"/>
                <a:gd name="T66" fmla="*/ 175 w 415"/>
                <a:gd name="T67" fmla="*/ 509 h 780"/>
                <a:gd name="T68" fmla="*/ 314 w 415"/>
                <a:gd name="T69" fmla="*/ 765 h 780"/>
                <a:gd name="T70" fmla="*/ 272 w 415"/>
                <a:gd name="T71" fmla="*/ 394 h 780"/>
                <a:gd name="T72" fmla="*/ 269 w 415"/>
                <a:gd name="T73" fmla="*/ 390 h 780"/>
                <a:gd name="T74" fmla="*/ 282 w 415"/>
                <a:gd name="T75" fmla="*/ 764 h 780"/>
                <a:gd name="T76" fmla="*/ 288 w 415"/>
                <a:gd name="T77" fmla="*/ 585 h 780"/>
                <a:gd name="T78" fmla="*/ 309 w 415"/>
                <a:gd name="T79" fmla="*/ 606 h 780"/>
                <a:gd name="T80" fmla="*/ 314 w 415"/>
                <a:gd name="T81" fmla="*/ 564 h 780"/>
                <a:gd name="T82" fmla="*/ 272 w 415"/>
                <a:gd name="T83" fmla="*/ 570 h 780"/>
                <a:gd name="T84" fmla="*/ 309 w 415"/>
                <a:gd name="T85" fmla="*/ 22 h 780"/>
                <a:gd name="T86" fmla="*/ 297 w 415"/>
                <a:gd name="T87" fmla="*/ 175 h 780"/>
                <a:gd name="T88" fmla="*/ 269 w 415"/>
                <a:gd name="T89" fmla="*/ 195 h 780"/>
                <a:gd name="T90" fmla="*/ 297 w 415"/>
                <a:gd name="T91" fmla="*/ 216 h 780"/>
                <a:gd name="T92" fmla="*/ 415 w 415"/>
                <a:gd name="T93" fmla="*/ 683 h 780"/>
                <a:gd name="T94" fmla="*/ 370 w 415"/>
                <a:gd name="T95" fmla="*/ 687 h 780"/>
                <a:gd name="T96" fmla="*/ 394 w 415"/>
                <a:gd name="T97" fmla="*/ 484 h 780"/>
                <a:gd name="T98" fmla="*/ 370 w 415"/>
                <a:gd name="T99" fmla="*/ 484 h 780"/>
                <a:gd name="T100" fmla="*/ 390 w 415"/>
                <a:gd name="T101" fmla="*/ 512 h 780"/>
                <a:gd name="T102" fmla="*/ 411 w 415"/>
                <a:gd name="T103" fmla="*/ 484 h 780"/>
                <a:gd name="T104" fmla="*/ 407 w 415"/>
                <a:gd name="T105" fmla="*/ 315 h 780"/>
                <a:gd name="T106" fmla="*/ 370 w 415"/>
                <a:gd name="T107" fmla="*/ 308 h 780"/>
                <a:gd name="T108" fmla="*/ 369 w 415"/>
                <a:gd name="T109" fmla="*/ 276 h 780"/>
                <a:gd name="T110" fmla="*/ 369 w 415"/>
                <a:gd name="T111" fmla="*/ 276 h 780"/>
                <a:gd name="T112" fmla="*/ 411 w 415"/>
                <a:gd name="T113" fmla="*/ 77 h 780"/>
                <a:gd name="T114" fmla="*/ 370 w 415"/>
                <a:gd name="T115" fmla="*/ 82 h 780"/>
                <a:gd name="T116" fmla="*/ 390 w 415"/>
                <a:gd name="T117" fmla="*/ 103 h 780"/>
                <a:gd name="T118" fmla="*/ 119 w 415"/>
                <a:gd name="T119" fmla="*/ 16 h 780"/>
                <a:gd name="T120" fmla="*/ 82 w 415"/>
                <a:gd name="T121" fmla="*/ 2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5" h="780">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688"/>
                  </a:moveTo>
                  <a:lnTo>
                    <a:pt x="0" y="688"/>
                  </a:lnTo>
                  <a:lnTo>
                    <a:pt x="21" y="667"/>
                  </a:lnTo>
                  <a:cubicBezTo>
                    <a:pt x="23" y="666"/>
                    <a:pt x="23" y="663"/>
                    <a:pt x="21" y="662"/>
                  </a:cubicBezTo>
                  <a:cubicBezTo>
                    <a:pt x="20" y="661"/>
                    <a:pt x="18" y="661"/>
                    <a:pt x="16" y="662"/>
                  </a:cubicBezTo>
                  <a:lnTo>
                    <a:pt x="0" y="678"/>
                  </a:lnTo>
                  <a:lnTo>
                    <a:pt x="0" y="688"/>
                  </a:lnTo>
                  <a:close/>
                  <a:moveTo>
                    <a:pt x="11" y="699"/>
                  </a:moveTo>
                  <a:lnTo>
                    <a:pt x="11" y="699"/>
                  </a:lnTo>
                  <a:cubicBezTo>
                    <a:pt x="11" y="702"/>
                    <a:pt x="14" y="705"/>
                    <a:pt x="17" y="705"/>
                  </a:cubicBezTo>
                  <a:cubicBezTo>
                    <a:pt x="20" y="705"/>
                    <a:pt x="22" y="702"/>
                    <a:pt x="22" y="699"/>
                  </a:cubicBezTo>
                  <a:cubicBezTo>
                    <a:pt x="22" y="696"/>
                    <a:pt x="20" y="694"/>
                    <a:pt x="17" y="694"/>
                  </a:cubicBezTo>
                  <a:cubicBezTo>
                    <a:pt x="14" y="694"/>
                    <a:pt x="11" y="696"/>
                    <a:pt x="11" y="699"/>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21" y="503"/>
                  </a:moveTo>
                  <a:lnTo>
                    <a:pt x="21" y="503"/>
                  </a:lnTo>
                  <a:lnTo>
                    <a:pt x="6" y="488"/>
                  </a:lnTo>
                  <a:lnTo>
                    <a:pt x="21" y="472"/>
                  </a:lnTo>
                  <a:cubicBezTo>
                    <a:pt x="23" y="471"/>
                    <a:pt x="23" y="468"/>
                    <a:pt x="21" y="467"/>
                  </a:cubicBezTo>
                  <a:cubicBezTo>
                    <a:pt x="20" y="466"/>
                    <a:pt x="18" y="466"/>
                    <a:pt x="16" y="467"/>
                  </a:cubicBezTo>
                  <a:lnTo>
                    <a:pt x="0" y="483"/>
                  </a:lnTo>
                  <a:lnTo>
                    <a:pt x="0" y="493"/>
                  </a:lnTo>
                  <a:lnTo>
                    <a:pt x="16" y="509"/>
                  </a:lnTo>
                  <a:cubicBezTo>
                    <a:pt x="18" y="510"/>
                    <a:pt x="20" y="510"/>
                    <a:pt x="21" y="509"/>
                  </a:cubicBezTo>
                  <a:cubicBezTo>
                    <a:pt x="23" y="507"/>
                    <a:pt x="23" y="505"/>
                    <a:pt x="21" y="503"/>
                  </a:cubicBezTo>
                  <a:close/>
                  <a:moveTo>
                    <a:pt x="93" y="780"/>
                  </a:moveTo>
                  <a:lnTo>
                    <a:pt x="93" y="780"/>
                  </a:lnTo>
                  <a:lnTo>
                    <a:pt x="103" y="780"/>
                  </a:lnTo>
                  <a:lnTo>
                    <a:pt x="119" y="765"/>
                  </a:lnTo>
                  <a:cubicBezTo>
                    <a:pt x="120" y="763"/>
                    <a:pt x="120" y="761"/>
                    <a:pt x="119" y="759"/>
                  </a:cubicBezTo>
                  <a:cubicBezTo>
                    <a:pt x="117" y="758"/>
                    <a:pt x="115" y="758"/>
                    <a:pt x="114" y="759"/>
                  </a:cubicBezTo>
                  <a:lnTo>
                    <a:pt x="98" y="775"/>
                  </a:lnTo>
                  <a:lnTo>
                    <a:pt x="82" y="759"/>
                  </a:lnTo>
                  <a:cubicBezTo>
                    <a:pt x="81" y="758"/>
                    <a:pt x="79" y="758"/>
                    <a:pt x="77" y="759"/>
                  </a:cubicBezTo>
                  <a:cubicBezTo>
                    <a:pt x="76" y="761"/>
                    <a:pt x="76" y="763"/>
                    <a:pt x="77" y="765"/>
                  </a:cubicBezTo>
                  <a:lnTo>
                    <a:pt x="93" y="780"/>
                  </a:lnTo>
                  <a:close/>
                  <a:moveTo>
                    <a:pt x="74" y="585"/>
                  </a:moveTo>
                  <a:lnTo>
                    <a:pt x="74" y="585"/>
                  </a:lnTo>
                  <a:cubicBezTo>
                    <a:pt x="74" y="587"/>
                    <a:pt x="75" y="589"/>
                    <a:pt x="77" y="589"/>
                  </a:cubicBezTo>
                  <a:lnTo>
                    <a:pt x="119" y="589"/>
                  </a:lnTo>
                  <a:cubicBezTo>
                    <a:pt x="121" y="589"/>
                    <a:pt x="122" y="587"/>
                    <a:pt x="122" y="585"/>
                  </a:cubicBezTo>
                  <a:cubicBezTo>
                    <a:pt x="122" y="583"/>
                    <a:pt x="121" y="582"/>
                    <a:pt x="119" y="582"/>
                  </a:cubicBezTo>
                  <a:lnTo>
                    <a:pt x="77" y="582"/>
                  </a:lnTo>
                  <a:cubicBezTo>
                    <a:pt x="75" y="582"/>
                    <a:pt x="74" y="583"/>
                    <a:pt x="74" y="585"/>
                  </a:cubicBezTo>
                  <a:close/>
                  <a:moveTo>
                    <a:pt x="119" y="387"/>
                  </a:moveTo>
                  <a:lnTo>
                    <a:pt x="119" y="387"/>
                  </a:lnTo>
                  <a:lnTo>
                    <a:pt x="102" y="387"/>
                  </a:lnTo>
                  <a:lnTo>
                    <a:pt x="102" y="370"/>
                  </a:lnTo>
                  <a:cubicBezTo>
                    <a:pt x="102" y="368"/>
                    <a:pt x="100" y="366"/>
                    <a:pt x="98" y="366"/>
                  </a:cubicBezTo>
                  <a:cubicBezTo>
                    <a:pt x="96" y="366"/>
                    <a:pt x="94" y="368"/>
                    <a:pt x="94" y="370"/>
                  </a:cubicBezTo>
                  <a:lnTo>
                    <a:pt x="94" y="387"/>
                  </a:lnTo>
                  <a:lnTo>
                    <a:pt x="77" y="387"/>
                  </a:lnTo>
                  <a:cubicBezTo>
                    <a:pt x="75" y="387"/>
                    <a:pt x="74" y="388"/>
                    <a:pt x="74" y="390"/>
                  </a:cubicBezTo>
                  <a:cubicBezTo>
                    <a:pt x="74" y="392"/>
                    <a:pt x="75" y="394"/>
                    <a:pt x="77" y="394"/>
                  </a:cubicBezTo>
                  <a:lnTo>
                    <a:pt x="94" y="394"/>
                  </a:lnTo>
                  <a:lnTo>
                    <a:pt x="94" y="411"/>
                  </a:lnTo>
                  <a:cubicBezTo>
                    <a:pt x="94" y="413"/>
                    <a:pt x="96" y="415"/>
                    <a:pt x="98" y="415"/>
                  </a:cubicBezTo>
                  <a:cubicBezTo>
                    <a:pt x="100" y="415"/>
                    <a:pt x="102" y="413"/>
                    <a:pt x="102" y="411"/>
                  </a:cubicBezTo>
                  <a:lnTo>
                    <a:pt x="102" y="394"/>
                  </a:lnTo>
                  <a:lnTo>
                    <a:pt x="119" y="394"/>
                  </a:lnTo>
                  <a:cubicBezTo>
                    <a:pt x="121" y="394"/>
                    <a:pt x="122" y="392"/>
                    <a:pt x="122" y="390"/>
                  </a:cubicBezTo>
                  <a:cubicBezTo>
                    <a:pt x="122" y="388"/>
                    <a:pt x="121" y="387"/>
                    <a:pt x="119" y="387"/>
                  </a:cubicBez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220" y="683"/>
                  </a:moveTo>
                  <a:lnTo>
                    <a:pt x="220" y="683"/>
                  </a:lnTo>
                  <a:cubicBezTo>
                    <a:pt x="220" y="681"/>
                    <a:pt x="218" y="679"/>
                    <a:pt x="216" y="679"/>
                  </a:cubicBezTo>
                  <a:lnTo>
                    <a:pt x="199" y="679"/>
                  </a:lnTo>
                  <a:lnTo>
                    <a:pt x="199" y="662"/>
                  </a:lnTo>
                  <a:cubicBezTo>
                    <a:pt x="199" y="660"/>
                    <a:pt x="198" y="658"/>
                    <a:pt x="195" y="658"/>
                  </a:cubicBezTo>
                  <a:cubicBezTo>
                    <a:pt x="193" y="658"/>
                    <a:pt x="192" y="660"/>
                    <a:pt x="192" y="662"/>
                  </a:cubicBezTo>
                  <a:lnTo>
                    <a:pt x="192" y="679"/>
                  </a:lnTo>
                  <a:lnTo>
                    <a:pt x="175" y="679"/>
                  </a:lnTo>
                  <a:cubicBezTo>
                    <a:pt x="173" y="679"/>
                    <a:pt x="171" y="681"/>
                    <a:pt x="171" y="683"/>
                  </a:cubicBezTo>
                  <a:cubicBezTo>
                    <a:pt x="171" y="685"/>
                    <a:pt x="173" y="687"/>
                    <a:pt x="175" y="687"/>
                  </a:cubicBezTo>
                  <a:lnTo>
                    <a:pt x="192" y="687"/>
                  </a:lnTo>
                  <a:lnTo>
                    <a:pt x="192" y="704"/>
                  </a:lnTo>
                  <a:cubicBezTo>
                    <a:pt x="192" y="706"/>
                    <a:pt x="193" y="707"/>
                    <a:pt x="195" y="707"/>
                  </a:cubicBezTo>
                  <a:cubicBezTo>
                    <a:pt x="198" y="707"/>
                    <a:pt x="199" y="706"/>
                    <a:pt x="199" y="704"/>
                  </a:cubicBezTo>
                  <a:lnTo>
                    <a:pt x="199" y="687"/>
                  </a:lnTo>
                  <a:lnTo>
                    <a:pt x="216" y="687"/>
                  </a:lnTo>
                  <a:cubicBezTo>
                    <a:pt x="218" y="687"/>
                    <a:pt x="220" y="685"/>
                    <a:pt x="220" y="683"/>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174" y="471"/>
                  </a:moveTo>
                  <a:lnTo>
                    <a:pt x="174" y="471"/>
                  </a:lnTo>
                  <a:cubicBezTo>
                    <a:pt x="174" y="475"/>
                    <a:pt x="176" y="477"/>
                    <a:pt x="179" y="477"/>
                  </a:cubicBezTo>
                  <a:cubicBezTo>
                    <a:pt x="182" y="477"/>
                    <a:pt x="185" y="475"/>
                    <a:pt x="185" y="471"/>
                  </a:cubicBezTo>
                  <a:cubicBezTo>
                    <a:pt x="185" y="468"/>
                    <a:pt x="182" y="466"/>
                    <a:pt x="179" y="466"/>
                  </a:cubicBezTo>
                  <a:cubicBezTo>
                    <a:pt x="176" y="466"/>
                    <a:pt x="174" y="468"/>
                    <a:pt x="174" y="471"/>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212" y="499"/>
                  </a:moveTo>
                  <a:lnTo>
                    <a:pt x="212" y="499"/>
                  </a:lnTo>
                  <a:cubicBezTo>
                    <a:pt x="209" y="499"/>
                    <a:pt x="206" y="501"/>
                    <a:pt x="206" y="504"/>
                  </a:cubicBezTo>
                  <a:cubicBezTo>
                    <a:pt x="206" y="507"/>
                    <a:pt x="209" y="510"/>
                    <a:pt x="212" y="510"/>
                  </a:cubicBezTo>
                  <a:cubicBezTo>
                    <a:pt x="215" y="510"/>
                    <a:pt x="217" y="507"/>
                    <a:pt x="217" y="504"/>
                  </a:cubicBezTo>
                  <a:cubicBezTo>
                    <a:pt x="217" y="501"/>
                    <a:pt x="215" y="499"/>
                    <a:pt x="212" y="499"/>
                  </a:cubicBezTo>
                  <a:close/>
                  <a:moveTo>
                    <a:pt x="180" y="509"/>
                  </a:moveTo>
                  <a:lnTo>
                    <a:pt x="180" y="509"/>
                  </a:lnTo>
                  <a:lnTo>
                    <a:pt x="216" y="472"/>
                  </a:lnTo>
                  <a:cubicBezTo>
                    <a:pt x="218" y="471"/>
                    <a:pt x="218" y="468"/>
                    <a:pt x="216" y="467"/>
                  </a:cubicBezTo>
                  <a:cubicBezTo>
                    <a:pt x="215" y="466"/>
                    <a:pt x="213" y="466"/>
                    <a:pt x="211" y="467"/>
                  </a:cubicBezTo>
                  <a:lnTo>
                    <a:pt x="175" y="503"/>
                  </a:lnTo>
                  <a:cubicBezTo>
                    <a:pt x="173" y="505"/>
                    <a:pt x="173" y="507"/>
                    <a:pt x="175" y="509"/>
                  </a:cubicBezTo>
                  <a:cubicBezTo>
                    <a:pt x="176" y="510"/>
                    <a:pt x="178" y="510"/>
                    <a:pt x="180" y="509"/>
                  </a:cubicBezTo>
                  <a:close/>
                  <a:moveTo>
                    <a:pt x="288" y="780"/>
                  </a:moveTo>
                  <a:lnTo>
                    <a:pt x="288" y="780"/>
                  </a:lnTo>
                  <a:lnTo>
                    <a:pt x="298" y="780"/>
                  </a:lnTo>
                  <a:lnTo>
                    <a:pt x="314" y="765"/>
                  </a:lnTo>
                  <a:cubicBezTo>
                    <a:pt x="315" y="763"/>
                    <a:pt x="315" y="761"/>
                    <a:pt x="314" y="759"/>
                  </a:cubicBezTo>
                  <a:cubicBezTo>
                    <a:pt x="312" y="758"/>
                    <a:pt x="310" y="758"/>
                    <a:pt x="309" y="759"/>
                  </a:cubicBezTo>
                  <a:lnTo>
                    <a:pt x="288" y="780"/>
                  </a:lnTo>
                  <a:close/>
                  <a:moveTo>
                    <a:pt x="272" y="394"/>
                  </a:moveTo>
                  <a:lnTo>
                    <a:pt x="272" y="394"/>
                  </a:lnTo>
                  <a:lnTo>
                    <a:pt x="314" y="394"/>
                  </a:lnTo>
                  <a:cubicBezTo>
                    <a:pt x="316" y="394"/>
                    <a:pt x="317" y="392"/>
                    <a:pt x="317" y="390"/>
                  </a:cubicBezTo>
                  <a:cubicBezTo>
                    <a:pt x="317" y="388"/>
                    <a:pt x="316" y="387"/>
                    <a:pt x="314" y="387"/>
                  </a:cubicBezTo>
                  <a:lnTo>
                    <a:pt x="272" y="387"/>
                  </a:lnTo>
                  <a:cubicBezTo>
                    <a:pt x="270" y="387"/>
                    <a:pt x="269" y="388"/>
                    <a:pt x="269" y="390"/>
                  </a:cubicBezTo>
                  <a:cubicBezTo>
                    <a:pt x="269" y="392"/>
                    <a:pt x="270" y="394"/>
                    <a:pt x="272" y="394"/>
                  </a:cubicBezTo>
                  <a:close/>
                  <a:moveTo>
                    <a:pt x="271" y="764"/>
                  </a:moveTo>
                  <a:lnTo>
                    <a:pt x="271" y="764"/>
                  </a:lnTo>
                  <a:cubicBezTo>
                    <a:pt x="271" y="767"/>
                    <a:pt x="274" y="770"/>
                    <a:pt x="277" y="770"/>
                  </a:cubicBezTo>
                  <a:cubicBezTo>
                    <a:pt x="280" y="770"/>
                    <a:pt x="282" y="767"/>
                    <a:pt x="282" y="764"/>
                  </a:cubicBezTo>
                  <a:cubicBezTo>
                    <a:pt x="282" y="761"/>
                    <a:pt x="280" y="758"/>
                    <a:pt x="277" y="758"/>
                  </a:cubicBezTo>
                  <a:cubicBezTo>
                    <a:pt x="274" y="758"/>
                    <a:pt x="271" y="761"/>
                    <a:pt x="271" y="764"/>
                  </a:cubicBezTo>
                  <a:close/>
                  <a:moveTo>
                    <a:pt x="272" y="570"/>
                  </a:moveTo>
                  <a:lnTo>
                    <a:pt x="272" y="570"/>
                  </a:lnTo>
                  <a:lnTo>
                    <a:pt x="288" y="585"/>
                  </a:lnTo>
                  <a:lnTo>
                    <a:pt x="272" y="601"/>
                  </a:lnTo>
                  <a:cubicBezTo>
                    <a:pt x="271" y="602"/>
                    <a:pt x="271" y="605"/>
                    <a:pt x="272" y="606"/>
                  </a:cubicBezTo>
                  <a:cubicBezTo>
                    <a:pt x="274" y="608"/>
                    <a:pt x="276" y="608"/>
                    <a:pt x="277" y="606"/>
                  </a:cubicBezTo>
                  <a:lnTo>
                    <a:pt x="293" y="591"/>
                  </a:lnTo>
                  <a:lnTo>
                    <a:pt x="309" y="606"/>
                  </a:lnTo>
                  <a:cubicBezTo>
                    <a:pt x="310" y="608"/>
                    <a:pt x="312" y="608"/>
                    <a:pt x="314" y="606"/>
                  </a:cubicBezTo>
                  <a:cubicBezTo>
                    <a:pt x="315" y="605"/>
                    <a:pt x="315" y="602"/>
                    <a:pt x="314" y="601"/>
                  </a:cubicBezTo>
                  <a:lnTo>
                    <a:pt x="298" y="585"/>
                  </a:lnTo>
                  <a:lnTo>
                    <a:pt x="314" y="570"/>
                  </a:lnTo>
                  <a:cubicBezTo>
                    <a:pt x="315" y="568"/>
                    <a:pt x="315" y="566"/>
                    <a:pt x="314" y="564"/>
                  </a:cubicBezTo>
                  <a:cubicBezTo>
                    <a:pt x="312" y="563"/>
                    <a:pt x="310" y="563"/>
                    <a:pt x="309" y="564"/>
                  </a:cubicBezTo>
                  <a:lnTo>
                    <a:pt x="293" y="580"/>
                  </a:lnTo>
                  <a:lnTo>
                    <a:pt x="277" y="564"/>
                  </a:lnTo>
                  <a:cubicBezTo>
                    <a:pt x="276" y="563"/>
                    <a:pt x="274" y="563"/>
                    <a:pt x="272" y="564"/>
                  </a:cubicBezTo>
                  <a:cubicBezTo>
                    <a:pt x="271" y="566"/>
                    <a:pt x="271" y="568"/>
                    <a:pt x="272" y="570"/>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5" y="683"/>
                  </a:moveTo>
                  <a:lnTo>
                    <a:pt x="415" y="683"/>
                  </a:lnTo>
                  <a:cubicBezTo>
                    <a:pt x="415" y="681"/>
                    <a:pt x="413" y="679"/>
                    <a:pt x="411" y="679"/>
                  </a:cubicBezTo>
                  <a:lnTo>
                    <a:pt x="370" y="679"/>
                  </a:lnTo>
                  <a:cubicBezTo>
                    <a:pt x="368" y="679"/>
                    <a:pt x="366" y="681"/>
                    <a:pt x="366" y="683"/>
                  </a:cubicBezTo>
                  <a:cubicBezTo>
                    <a:pt x="366" y="685"/>
                    <a:pt x="368" y="687"/>
                    <a:pt x="370" y="687"/>
                  </a:cubicBezTo>
                  <a:lnTo>
                    <a:pt x="411" y="687"/>
                  </a:lnTo>
                  <a:cubicBezTo>
                    <a:pt x="413" y="687"/>
                    <a:pt x="415" y="685"/>
                    <a:pt x="415" y="683"/>
                  </a:cubicBezTo>
                  <a:close/>
                  <a:moveTo>
                    <a:pt x="411" y="484"/>
                  </a:moveTo>
                  <a:lnTo>
                    <a:pt x="411" y="484"/>
                  </a:lnTo>
                  <a:lnTo>
                    <a:pt x="394" y="484"/>
                  </a:lnTo>
                  <a:lnTo>
                    <a:pt x="394" y="467"/>
                  </a:lnTo>
                  <a:cubicBezTo>
                    <a:pt x="394" y="465"/>
                    <a:pt x="393" y="463"/>
                    <a:pt x="390" y="463"/>
                  </a:cubicBezTo>
                  <a:cubicBezTo>
                    <a:pt x="388" y="463"/>
                    <a:pt x="387" y="465"/>
                    <a:pt x="387" y="467"/>
                  </a:cubicBezTo>
                  <a:lnTo>
                    <a:pt x="387" y="484"/>
                  </a:lnTo>
                  <a:lnTo>
                    <a:pt x="370" y="484"/>
                  </a:lnTo>
                  <a:cubicBezTo>
                    <a:pt x="368" y="484"/>
                    <a:pt x="366" y="486"/>
                    <a:pt x="366" y="488"/>
                  </a:cubicBezTo>
                  <a:cubicBezTo>
                    <a:pt x="366" y="490"/>
                    <a:pt x="368" y="492"/>
                    <a:pt x="370" y="492"/>
                  </a:cubicBezTo>
                  <a:lnTo>
                    <a:pt x="387" y="492"/>
                  </a:lnTo>
                  <a:lnTo>
                    <a:pt x="387" y="509"/>
                  </a:lnTo>
                  <a:cubicBezTo>
                    <a:pt x="387" y="511"/>
                    <a:pt x="388" y="512"/>
                    <a:pt x="390" y="512"/>
                  </a:cubicBezTo>
                  <a:cubicBezTo>
                    <a:pt x="393" y="512"/>
                    <a:pt x="394" y="511"/>
                    <a:pt x="394" y="509"/>
                  </a:cubicBezTo>
                  <a:lnTo>
                    <a:pt x="394" y="492"/>
                  </a:lnTo>
                  <a:lnTo>
                    <a:pt x="411" y="492"/>
                  </a:lnTo>
                  <a:cubicBezTo>
                    <a:pt x="413" y="492"/>
                    <a:pt x="415" y="490"/>
                    <a:pt x="415" y="488"/>
                  </a:cubicBezTo>
                  <a:cubicBezTo>
                    <a:pt x="415" y="486"/>
                    <a:pt x="413" y="484"/>
                    <a:pt x="411" y="484"/>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7" name="Freeform 36"/>
            <p:cNvSpPr>
              <a:spLocks noChangeAspect="1" noEditPoints="1"/>
            </p:cNvSpPr>
            <p:nvPr/>
          </p:nvSpPr>
          <p:spPr bwMode="auto">
            <a:xfrm>
              <a:off x="7730822" y="5695951"/>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8" name="Freeform 37"/>
            <p:cNvSpPr>
              <a:spLocks noChangeAspect="1" noEditPoints="1"/>
            </p:cNvSpPr>
            <p:nvPr/>
          </p:nvSpPr>
          <p:spPr bwMode="auto">
            <a:xfrm>
              <a:off x="8405509" y="5695951"/>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sp>
          <p:nvSpPr>
            <p:cNvPr id="39" name="Freeform 38"/>
            <p:cNvSpPr>
              <a:spLocks noChangeAspect="1" noEditPoints="1"/>
            </p:cNvSpPr>
            <p:nvPr/>
          </p:nvSpPr>
          <p:spPr bwMode="auto">
            <a:xfrm>
              <a:off x="9153222" y="5695951"/>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534"/>
            </a:p>
          </p:txBody>
        </p:sp>
      </p:gr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0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 Left A_Dark">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hasCustomPrompt="1"/>
          </p:nvPr>
        </p:nvSpPr>
        <p:spPr>
          <a:xfrm>
            <a:off x="660400" y="457201"/>
            <a:ext cx="6322291" cy="5562597"/>
          </a:xfrm>
        </p:spPr>
        <p:txBody>
          <a:bodyPr/>
          <a:lstStyle>
            <a:lvl2pPr>
              <a:defRPr b="0">
                <a:solidFill>
                  <a:schemeClr val="tx2">
                    <a:lumMod val="75000"/>
                  </a:schemeClr>
                </a:solidFill>
              </a:defRPr>
            </a:lvl2pPr>
            <a:lvl4pPr>
              <a:buClr>
                <a:schemeClr val="accent3"/>
              </a:buClr>
              <a:defRPr/>
            </a:lvl4pPr>
            <a:lvl5pPr>
              <a:buClr>
                <a:schemeClr val="accent3"/>
              </a:buClr>
              <a:defRPr sz="2400">
                <a:solidFill>
                  <a:schemeClr val="tx2"/>
                </a:solidFill>
              </a:defRPr>
            </a:lvl5pPr>
            <a:lvl6pPr>
              <a:buClr>
                <a:schemeClr val="accent3"/>
              </a:buClr>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 name="Title Placeholder - Top"/>
          <p:cNvSpPr>
            <a:spLocks noGrp="1"/>
          </p:cNvSpPr>
          <p:nvPr>
            <p:ph type="title" hasCustomPrompt="1"/>
          </p:nvPr>
        </p:nvSpPr>
        <p:spPr>
          <a:xfrm>
            <a:off x="7594599" y="457202"/>
            <a:ext cx="3124201" cy="2057400"/>
          </a:xfrm>
        </p:spPr>
        <p:txBody>
          <a:bodyPr/>
          <a:lstStyle>
            <a:lvl1pPr>
              <a:defRPr/>
            </a:lvl1pPr>
          </a:lstStyle>
          <a:p>
            <a:r>
              <a:rPr lang="en-US" dirty="0"/>
              <a:t>Click to add title</a:t>
            </a:r>
          </a:p>
        </p:txBody>
      </p:sp>
      <p:cxnSp>
        <p:nvCxnSpPr>
          <p:cNvPr id="14"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 Left, Mid"/>
          <p:cNvSpPr>
            <a:spLocks noGrp="1"/>
          </p:cNvSpPr>
          <p:nvPr>
            <p:ph type="body" sz="quarter" idx="12"/>
          </p:nvPr>
        </p:nvSpPr>
        <p:spPr>
          <a:xfrm>
            <a:off x="7594600" y="3200400"/>
            <a:ext cx="3124199" cy="2819399"/>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5" name="Freeform 14"/>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cxnSp>
        <p:nvCxnSpPr>
          <p:cNvPr id="16" name="RuleLine - Mid"/>
          <p:cNvCxnSpPr/>
          <p:nvPr userDrawn="1"/>
        </p:nvCxnSpPr>
        <p:spPr>
          <a:xfrm>
            <a:off x="7594600"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 Left A_Split">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userDrawn="1"/>
        </p:nvSpPr>
        <p:spPr>
          <a:xfrm>
            <a:off x="0" y="0"/>
            <a:ext cx="7206212" cy="6400799"/>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a:xfrm>
            <a:off x="7594600" y="457201"/>
            <a:ext cx="3124200" cy="2057400"/>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7594600" y="3200400"/>
            <a:ext cx="3124200"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5" name="Freeform 14"/>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
        <p:nvSpPr>
          <p:cNvPr id="3" name="Footer Placeholder 2"/>
          <p:cNvSpPr>
            <a:spLocks noGrp="1"/>
          </p:cNvSpPr>
          <p:nvPr>
            <p:ph type="ftr" sz="quarter" idx="13"/>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4"/>
          </p:nvPr>
        </p:nvSpPr>
        <p:spPr/>
        <p:txBody>
          <a:bodyPr/>
          <a:lstStyle/>
          <a:p>
            <a:fld id="{D80659BF-CB79-4A8E-8A5E-9707540CF6F7}" type="slidenum">
              <a:rPr lang="en-US" smtClean="0"/>
              <a:pPr/>
              <a:t>‹#›</a:t>
            </a:fld>
            <a:endParaRPr lang="en-US" dirty="0"/>
          </a:p>
        </p:txBody>
      </p:sp>
      <p:sp>
        <p:nvSpPr>
          <p:cNvPr id="12" name="Content Placeholder 9"/>
          <p:cNvSpPr>
            <a:spLocks noGrp="1"/>
          </p:cNvSpPr>
          <p:nvPr>
            <p:ph sz="quarter" idx="15"/>
          </p:nvPr>
        </p:nvSpPr>
        <p:spPr>
          <a:xfrm>
            <a:off x="671033" y="457200"/>
            <a:ext cx="6173694" cy="5562600"/>
          </a:xfrm>
        </p:spPr>
        <p:txBody>
          <a:bodyPr/>
          <a:lstStyle>
            <a:lvl1pPr>
              <a:defRPr>
                <a:solidFill>
                  <a:schemeClr val="bg2"/>
                </a:solidFill>
              </a:defRPr>
            </a:lvl1pPr>
            <a:lvl2pPr>
              <a:defRPr b="0">
                <a:solidFill>
                  <a:schemeClr val="tx2">
                    <a:lumMod val="75000"/>
                  </a:schemeClr>
                </a:solidFill>
              </a:defRPr>
            </a:lvl2pPr>
            <a:lvl3pPr>
              <a:defRPr>
                <a:solidFill>
                  <a:schemeClr val="bg1"/>
                </a:solidFill>
              </a:defRPr>
            </a:lvl3pPr>
            <a:lvl4pPr marL="230188" indent="-230188">
              <a:buClr>
                <a:schemeClr val="accent1"/>
              </a:buClr>
              <a:buFont typeface="Arial" panose="020B0604020202020204" pitchFamily="34" charset="0"/>
              <a:buChar char="•"/>
              <a:defRPr>
                <a:solidFill>
                  <a:schemeClr val="bg1"/>
                </a:solidFill>
              </a:defRPr>
            </a:lvl4pPr>
            <a:lvl5pPr marL="460375" indent="-254000">
              <a:buClr>
                <a:schemeClr val="accent1"/>
              </a:buClr>
              <a:buFont typeface="Arial" panose="020B0604020202020204" pitchFamily="34" charset="0"/>
              <a:buChar char="•"/>
              <a:defRPr>
                <a:solidFill>
                  <a:schemeClr val="bg1"/>
                </a:solidFill>
              </a:defRPr>
            </a:lvl5pPr>
            <a:lvl6pPr marL="642938" indent="-242888">
              <a:buClr>
                <a:schemeClr val="accent1"/>
              </a:buClr>
              <a:buFont typeface="Arial" panose="020B0604020202020204" pitchFamily="34" charset="0"/>
              <a:buChar char="•"/>
              <a:defRPr>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16" name="RuleLine - Mid"/>
          <p:cNvCxnSpPr/>
          <p:nvPr userDrawn="1"/>
        </p:nvCxnSpPr>
        <p:spPr>
          <a:xfrm>
            <a:off x="7594600"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Right B">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a:xfrm>
            <a:off x="660401" y="457201"/>
            <a:ext cx="5029199" cy="2057399"/>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660401" y="3200400"/>
            <a:ext cx="5029200"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6" name="Content Placeholder 9"/>
          <p:cNvSpPr>
            <a:spLocks noGrp="1"/>
          </p:cNvSpPr>
          <p:nvPr>
            <p:ph sz="quarter" idx="15"/>
          </p:nvPr>
        </p:nvSpPr>
        <p:spPr>
          <a:xfrm>
            <a:off x="6135867" y="457200"/>
            <a:ext cx="4582933" cy="5562600"/>
          </a:xfrm>
        </p:spPr>
        <p:txBody>
          <a:bodyPr/>
          <a:lstStyle>
            <a:lvl1pPr marL="0" marR="0" indent="0" algn="l" defTabSz="884964" rtl="0" eaLnBrk="1" fontAlgn="auto" latinLnBrk="0" hangingPunct="1">
              <a:lnSpc>
                <a:spcPct val="100000"/>
              </a:lnSpc>
              <a:spcBef>
                <a:spcPts val="1800"/>
              </a:spcBef>
              <a:spcAft>
                <a:spcPts val="1200"/>
              </a:spcAft>
              <a:buClrTx/>
              <a:buSzTx/>
              <a:buFont typeface="Arial" panose="020B0604020202020204" pitchFamily="34" charset="0"/>
              <a:buNone/>
              <a:tabLst/>
              <a:defRPr>
                <a:solidFill>
                  <a:schemeClr val="tx2"/>
                </a:solidFill>
              </a:defRPr>
            </a:lvl1pPr>
            <a:lvl2pPr marL="0" marR="0" indent="0" algn="l" defTabSz="884964" rtl="0" eaLnBrk="1" fontAlgn="auto" latinLnBrk="0" hangingPunct="1">
              <a:lnSpc>
                <a:spcPct val="100000"/>
              </a:lnSpc>
              <a:spcBef>
                <a:spcPts val="1200"/>
              </a:spcBef>
              <a:spcAft>
                <a:spcPts val="200"/>
              </a:spcAft>
              <a:buClrTx/>
              <a:buSzTx/>
              <a:buFontTx/>
              <a:buNone/>
              <a:tabLst/>
              <a:defRPr b="0">
                <a:solidFill>
                  <a:schemeClr val="bg2">
                    <a:lumMod val="75000"/>
                  </a:schemeClr>
                </a:solidFill>
              </a:defRPr>
            </a:lvl2pPr>
            <a:lvl3pPr marL="0" marR="0" indent="0" algn="l" defTabSz="884964" rtl="0" eaLnBrk="1" fontAlgn="auto" latinLnBrk="0" hangingPunct="1">
              <a:lnSpc>
                <a:spcPct val="100000"/>
              </a:lnSpc>
              <a:spcBef>
                <a:spcPts val="0"/>
              </a:spcBef>
              <a:spcAft>
                <a:spcPts val="1200"/>
              </a:spcAft>
              <a:buClrTx/>
              <a:buSzTx/>
              <a:buFont typeface="Arial" panose="020B0604020202020204" pitchFamily="34" charset="0"/>
              <a:buNone/>
              <a:tabLst/>
              <a:defRPr>
                <a:solidFill>
                  <a:schemeClr val="tx2"/>
                </a:solidFill>
              </a:defRPr>
            </a:lvl3pPr>
            <a:lvl4pPr marL="230188" marR="0" indent="-230188" algn="l" defTabSz="884964" rtl="0" eaLnBrk="1" fontAlgn="auto" latinLnBrk="0" hangingPunct="1">
              <a:lnSpc>
                <a:spcPct val="100000"/>
              </a:lnSpc>
              <a:spcBef>
                <a:spcPts val="0"/>
              </a:spcBef>
              <a:spcAft>
                <a:spcPts val="800"/>
              </a:spcAft>
              <a:buClr>
                <a:srgbClr val="004F50"/>
              </a:buClr>
              <a:buSzTx/>
              <a:buFont typeface="Arial" charset="0"/>
              <a:buChar char="•"/>
              <a:tabLst/>
              <a:defRPr>
                <a:solidFill>
                  <a:schemeClr val="tx2"/>
                </a:solidFill>
              </a:defRPr>
            </a:lvl4pPr>
            <a:lvl5pPr marL="460375" marR="0" indent="-254000" algn="l" defTabSz="884964" rtl="0" eaLnBrk="1" fontAlgn="auto" latinLnBrk="0" hangingPunct="1">
              <a:lnSpc>
                <a:spcPct val="100000"/>
              </a:lnSpc>
              <a:spcBef>
                <a:spcPts val="0"/>
              </a:spcBef>
              <a:spcAft>
                <a:spcPts val="800"/>
              </a:spcAft>
              <a:buClr>
                <a:srgbClr val="004F50"/>
              </a:buClr>
              <a:buSzTx/>
              <a:buFont typeface="Arial" charset="0"/>
              <a:buChar char="•"/>
              <a:tabLst/>
              <a:defRPr>
                <a:solidFill>
                  <a:schemeClr val="tx2"/>
                </a:solidFill>
              </a:defRPr>
            </a:lvl5pPr>
            <a:lvl6pPr marL="642938" marR="0" indent="-242888" algn="l" defTabSz="884964" rtl="0" eaLnBrk="1" fontAlgn="auto" latinLnBrk="0" hangingPunct="1">
              <a:lnSpc>
                <a:spcPct val="100000"/>
              </a:lnSpc>
              <a:spcBef>
                <a:spcPts val="484"/>
              </a:spcBef>
              <a:spcAft>
                <a:spcPts val="0"/>
              </a:spcAft>
              <a:buClr>
                <a:srgbClr val="004F50"/>
              </a:buClr>
              <a:buSzTx/>
              <a:buFont typeface="Arial" charset="0"/>
              <a:buChar char="•"/>
              <a:tabLst/>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kumimoji="0" lang="en-US" sz="2400" b="0" i="0" u="none" strike="noStrike" kern="1200" cap="none" spc="0" normalizeH="0" baseline="0" noProof="0" dirty="0">
              <a:ln>
                <a:noFill/>
              </a:ln>
              <a:solidFill>
                <a:srgbClr val="0E3837"/>
              </a:solidFill>
              <a:effectLst/>
              <a:uLnTx/>
              <a:uFillTx/>
              <a:latin typeface="+mn-lt"/>
              <a:ea typeface="+mn-ea"/>
              <a:cs typeface="+mn-cs"/>
            </a:endParaRPr>
          </a:p>
        </p:txBody>
      </p: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4208898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Right B_Dark">
    <p:bg>
      <p:bgRef idx="1001">
        <a:schemeClr val="bg2"/>
      </p:bgRef>
    </p:bg>
    <p:spTree>
      <p:nvGrpSpPr>
        <p:cNvPr id="1" name=""/>
        <p:cNvGrpSpPr/>
        <p:nvPr/>
      </p:nvGrpSpPr>
      <p:grpSpPr>
        <a:xfrm>
          <a:off x="0" y="0"/>
          <a:ext cx="0" cy="0"/>
          <a:chOff x="0" y="0"/>
          <a:chExt cx="0" cy="0"/>
        </a:xfrm>
      </p:grpSpPr>
      <p:sp>
        <p:nvSpPr>
          <p:cNvPr id="17" name="Rectangle 16"/>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a:xfrm>
            <a:off x="660400" y="457201"/>
            <a:ext cx="5029199" cy="2057399"/>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660400" y="3200400"/>
            <a:ext cx="5029199"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2" name="Content Placeholder 9"/>
          <p:cNvSpPr>
            <a:spLocks noGrp="1"/>
          </p:cNvSpPr>
          <p:nvPr>
            <p:ph sz="quarter" idx="18" hasCustomPrompt="1"/>
          </p:nvPr>
        </p:nvSpPr>
        <p:spPr>
          <a:xfrm>
            <a:off x="6135867" y="457201"/>
            <a:ext cx="4582934" cy="5562597"/>
          </a:xfrm>
        </p:spPr>
        <p:txBody>
          <a:bodyPr/>
          <a:lstStyle>
            <a:lvl2pPr>
              <a:defRPr b="0">
                <a:solidFill>
                  <a:schemeClr val="tx2">
                    <a:lumMod val="75000"/>
                  </a:schemeClr>
                </a:solidFill>
              </a:defRPr>
            </a:lvl2pPr>
            <a:lvl4pPr>
              <a:buClr>
                <a:schemeClr val="accent3"/>
              </a:buClr>
              <a:defRPr/>
            </a:lvl4pPr>
            <a:lvl5pPr>
              <a:buClr>
                <a:schemeClr val="accent3"/>
              </a:buClr>
              <a:defRPr sz="2400">
                <a:solidFill>
                  <a:schemeClr val="tx2"/>
                </a:solidFill>
              </a:defRPr>
            </a:lvl5pPr>
            <a:lvl6pPr>
              <a:buClr>
                <a:schemeClr val="accent3"/>
              </a:buClr>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Right B_Split">
    <p:bg>
      <p:bgRef idx="1001">
        <a:schemeClr val="bg2"/>
      </p:bgRef>
    </p:bg>
    <p:spTree>
      <p:nvGrpSpPr>
        <p:cNvPr id="1" name=""/>
        <p:cNvGrpSpPr/>
        <p:nvPr/>
      </p:nvGrpSpPr>
      <p:grpSpPr>
        <a:xfrm>
          <a:off x="0" y="0"/>
          <a:ext cx="0" cy="0"/>
          <a:chOff x="0" y="0"/>
          <a:chExt cx="0" cy="0"/>
        </a:xfrm>
      </p:grpSpPr>
      <p:sp>
        <p:nvSpPr>
          <p:cNvPr id="17" name="Rectangle 16"/>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p:cNvSpPr/>
          <p:nvPr userDrawn="1"/>
        </p:nvSpPr>
        <p:spPr>
          <a:xfrm>
            <a:off x="5683170" y="0"/>
            <a:ext cx="5696030" cy="6400799"/>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buClr>
                <a:schemeClr val="accent5">
                  <a:lumMod val="90000"/>
                  <a:lumOff val="10000"/>
                </a:schemeClr>
              </a:buClr>
            </a:pPr>
            <a:endParaRPr lang="en-US" dirty="0"/>
          </a:p>
        </p:txBody>
      </p:sp>
      <p:sp>
        <p:nvSpPr>
          <p:cNvPr id="2" name="Title Placeholder - Top"/>
          <p:cNvSpPr>
            <a:spLocks noGrp="1"/>
          </p:cNvSpPr>
          <p:nvPr>
            <p:ph type="title" hasCustomPrompt="1"/>
          </p:nvPr>
        </p:nvSpPr>
        <p:spPr>
          <a:xfrm>
            <a:off x="660401" y="457201"/>
            <a:ext cx="4582932" cy="2057399"/>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660400" y="3200400"/>
            <a:ext cx="4582933"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6" name="Content Placeholder 9"/>
          <p:cNvSpPr>
            <a:spLocks noGrp="1"/>
          </p:cNvSpPr>
          <p:nvPr>
            <p:ph sz="quarter" idx="15" hasCustomPrompt="1"/>
          </p:nvPr>
        </p:nvSpPr>
        <p:spPr>
          <a:xfrm>
            <a:off x="6142297" y="457200"/>
            <a:ext cx="4576503" cy="5562600"/>
          </a:xfrm>
        </p:spPr>
        <p:txBody>
          <a:bodyPr/>
          <a:lstStyle>
            <a:lvl1pPr>
              <a:defRPr>
                <a:solidFill>
                  <a:schemeClr val="bg2"/>
                </a:solidFill>
              </a:defRPr>
            </a:lvl1pPr>
            <a:lvl2pPr>
              <a:defRPr b="0">
                <a:solidFill>
                  <a:schemeClr val="tx2">
                    <a:lumMod val="75000"/>
                  </a:schemeClr>
                </a:solidFill>
              </a:defRPr>
            </a:lvl2pPr>
            <a:lvl3pPr>
              <a:defRPr>
                <a:solidFill>
                  <a:schemeClr val="bg1"/>
                </a:solidFill>
              </a:defRPr>
            </a:lvl3pPr>
            <a:lvl4pPr marL="230188" indent="-230188">
              <a:buClr>
                <a:schemeClr val="accent5"/>
              </a:buClr>
              <a:buFont typeface="Arial" panose="020B0604020202020204" pitchFamily="34" charset="0"/>
              <a:buChar char="•"/>
              <a:defRPr>
                <a:solidFill>
                  <a:schemeClr val="bg1"/>
                </a:solidFill>
              </a:defRPr>
            </a:lvl4pPr>
            <a:lvl5pPr marL="460375" indent="-254000">
              <a:buClr>
                <a:schemeClr val="accent5"/>
              </a:buClr>
              <a:buFont typeface="Arial" panose="020B0604020202020204" pitchFamily="34" charset="0"/>
              <a:buChar char="•"/>
              <a:defRPr>
                <a:solidFill>
                  <a:schemeClr val="bg1"/>
                </a:solidFill>
              </a:defRPr>
            </a:lvl5pPr>
            <a:lvl6pPr marL="642938" indent="-242888">
              <a:buClr>
                <a:schemeClr val="accent5"/>
              </a:buClr>
              <a:buFont typeface="Arial" panose="020B0604020202020204" pitchFamily="34" charset="0"/>
              <a:buChar char="•"/>
              <a:defRPr>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4187387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 Left B">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a:xfrm>
            <a:off x="5689600" y="457201"/>
            <a:ext cx="5029199" cy="2057399"/>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5689600" y="3200400"/>
            <a:ext cx="5029200"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6" name="Content Placeholder 9"/>
          <p:cNvSpPr>
            <a:spLocks noGrp="1"/>
          </p:cNvSpPr>
          <p:nvPr>
            <p:ph sz="quarter" idx="15"/>
          </p:nvPr>
        </p:nvSpPr>
        <p:spPr>
          <a:xfrm>
            <a:off x="660400" y="457200"/>
            <a:ext cx="4582933" cy="5562600"/>
          </a:xfrm>
        </p:spPr>
        <p:txBody>
          <a:bodyPr/>
          <a:lstStyle>
            <a:lvl1pPr marL="0" marR="0" indent="0" algn="l" defTabSz="884964" rtl="0" eaLnBrk="1" fontAlgn="auto" latinLnBrk="0" hangingPunct="1">
              <a:lnSpc>
                <a:spcPct val="100000"/>
              </a:lnSpc>
              <a:spcBef>
                <a:spcPts val="1800"/>
              </a:spcBef>
              <a:spcAft>
                <a:spcPts val="1200"/>
              </a:spcAft>
              <a:buClrTx/>
              <a:buSzTx/>
              <a:buFont typeface="Arial" panose="020B0604020202020204" pitchFamily="34" charset="0"/>
              <a:buNone/>
              <a:tabLst/>
              <a:defRPr>
                <a:solidFill>
                  <a:schemeClr val="tx2"/>
                </a:solidFill>
              </a:defRPr>
            </a:lvl1pPr>
            <a:lvl2pPr marL="0" marR="0" indent="0" algn="l" defTabSz="884964" rtl="0" eaLnBrk="1" fontAlgn="auto" latinLnBrk="0" hangingPunct="1">
              <a:lnSpc>
                <a:spcPct val="100000"/>
              </a:lnSpc>
              <a:spcBef>
                <a:spcPts val="1200"/>
              </a:spcBef>
              <a:spcAft>
                <a:spcPts val="200"/>
              </a:spcAft>
              <a:buClrTx/>
              <a:buSzTx/>
              <a:buFontTx/>
              <a:buNone/>
              <a:tabLst/>
              <a:defRPr b="0">
                <a:solidFill>
                  <a:schemeClr val="bg2">
                    <a:lumMod val="75000"/>
                  </a:schemeClr>
                </a:solidFill>
              </a:defRPr>
            </a:lvl2pPr>
            <a:lvl3pPr marL="0" marR="0" indent="0" algn="l" defTabSz="884964" rtl="0" eaLnBrk="1" fontAlgn="auto" latinLnBrk="0" hangingPunct="1">
              <a:lnSpc>
                <a:spcPct val="100000"/>
              </a:lnSpc>
              <a:spcBef>
                <a:spcPts val="0"/>
              </a:spcBef>
              <a:spcAft>
                <a:spcPts val="1200"/>
              </a:spcAft>
              <a:buClrTx/>
              <a:buSzTx/>
              <a:buFont typeface="Arial" panose="020B0604020202020204" pitchFamily="34" charset="0"/>
              <a:buNone/>
              <a:tabLst/>
              <a:defRPr>
                <a:solidFill>
                  <a:schemeClr val="tx2"/>
                </a:solidFill>
              </a:defRPr>
            </a:lvl3pPr>
            <a:lvl4pPr marL="230188" marR="0" indent="-230188" algn="l" defTabSz="884964" rtl="0" eaLnBrk="1" fontAlgn="auto" latinLnBrk="0" hangingPunct="1">
              <a:lnSpc>
                <a:spcPct val="100000"/>
              </a:lnSpc>
              <a:spcBef>
                <a:spcPts val="0"/>
              </a:spcBef>
              <a:spcAft>
                <a:spcPts val="800"/>
              </a:spcAft>
              <a:buClr>
                <a:srgbClr val="004F50"/>
              </a:buClr>
              <a:buSzTx/>
              <a:buFont typeface="Arial" charset="0"/>
              <a:buChar char="•"/>
              <a:tabLst/>
              <a:defRPr>
                <a:solidFill>
                  <a:schemeClr val="tx2"/>
                </a:solidFill>
              </a:defRPr>
            </a:lvl4pPr>
            <a:lvl5pPr marL="460375" marR="0" indent="-254000" algn="l" defTabSz="884964" rtl="0" eaLnBrk="1" fontAlgn="auto" latinLnBrk="0" hangingPunct="1">
              <a:lnSpc>
                <a:spcPct val="100000"/>
              </a:lnSpc>
              <a:spcBef>
                <a:spcPts val="0"/>
              </a:spcBef>
              <a:spcAft>
                <a:spcPts val="800"/>
              </a:spcAft>
              <a:buClr>
                <a:srgbClr val="004F50"/>
              </a:buClr>
              <a:buSzTx/>
              <a:buFont typeface="Arial" charset="0"/>
              <a:buChar char="•"/>
              <a:tabLst/>
              <a:defRPr>
                <a:solidFill>
                  <a:schemeClr val="tx2"/>
                </a:solidFill>
              </a:defRPr>
            </a:lvl5pPr>
            <a:lvl6pPr marL="642938" marR="0" indent="-242888" algn="l" defTabSz="884964" rtl="0" eaLnBrk="1" fontAlgn="auto" latinLnBrk="0" hangingPunct="1">
              <a:lnSpc>
                <a:spcPct val="100000"/>
              </a:lnSpc>
              <a:spcBef>
                <a:spcPts val="484"/>
              </a:spcBef>
              <a:spcAft>
                <a:spcPts val="0"/>
              </a:spcAft>
              <a:buClr>
                <a:srgbClr val="004F50"/>
              </a:buClr>
              <a:buSzTx/>
              <a:buFont typeface="Arial" charset="0"/>
              <a:buChar char="•"/>
              <a:tabLst/>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endParaRPr kumimoji="0" lang="en-US" sz="2400" b="0" i="0" u="none" strike="noStrike" kern="1200" cap="none" spc="0" normalizeH="0" baseline="0" noProof="0" dirty="0">
              <a:ln>
                <a:noFill/>
              </a:ln>
              <a:solidFill>
                <a:srgbClr val="0E3837"/>
              </a:solidFill>
              <a:effectLst/>
              <a:uLnTx/>
              <a:uFillTx/>
              <a:latin typeface="+mn-lt"/>
              <a:ea typeface="+mn-ea"/>
              <a:cs typeface="+mn-cs"/>
            </a:endParaRPr>
          </a:p>
        </p:txBody>
      </p: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9" name="Freeform 8"/>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cxnSp>
        <p:nvCxnSpPr>
          <p:cNvPr id="10" name="RuleLine - Mid"/>
          <p:cNvCxnSpPr/>
          <p:nvPr userDrawn="1"/>
        </p:nvCxnSpPr>
        <p:spPr>
          <a:xfrm>
            <a:off x="5689600"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 Left B_Dark">
    <p:bg>
      <p:bgRef idx="1001">
        <a:schemeClr val="bg2"/>
      </p:bgRef>
    </p:bg>
    <p:spTree>
      <p:nvGrpSpPr>
        <p:cNvPr id="1" name=""/>
        <p:cNvGrpSpPr/>
        <p:nvPr/>
      </p:nvGrpSpPr>
      <p:grpSpPr>
        <a:xfrm>
          <a:off x="0" y="0"/>
          <a:ext cx="0" cy="0"/>
          <a:chOff x="0" y="0"/>
          <a:chExt cx="0" cy="0"/>
        </a:xfrm>
      </p:grpSpPr>
      <p:sp>
        <p:nvSpPr>
          <p:cNvPr id="17" name="Rectangle 16"/>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a:xfrm>
            <a:off x="5689600" y="457201"/>
            <a:ext cx="5029199" cy="2057399"/>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5689600" y="3200400"/>
            <a:ext cx="5029199"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2" name="Content Placeholder 9"/>
          <p:cNvSpPr>
            <a:spLocks noGrp="1"/>
          </p:cNvSpPr>
          <p:nvPr>
            <p:ph sz="quarter" idx="18" hasCustomPrompt="1"/>
          </p:nvPr>
        </p:nvSpPr>
        <p:spPr>
          <a:xfrm>
            <a:off x="660400" y="457201"/>
            <a:ext cx="4582934" cy="5562597"/>
          </a:xfrm>
        </p:spPr>
        <p:txBody>
          <a:bodyPr/>
          <a:lstStyle>
            <a:lvl2pPr>
              <a:defRPr b="0">
                <a:solidFill>
                  <a:schemeClr val="tx2">
                    <a:lumMod val="75000"/>
                  </a:schemeClr>
                </a:solidFill>
              </a:defRPr>
            </a:lvl2pPr>
            <a:lvl4pPr>
              <a:buClr>
                <a:schemeClr val="accent3"/>
              </a:buClr>
              <a:defRPr/>
            </a:lvl4pPr>
            <a:lvl5pPr>
              <a:buClr>
                <a:schemeClr val="accent3"/>
              </a:buClr>
              <a:defRPr sz="2400">
                <a:solidFill>
                  <a:schemeClr val="tx2"/>
                </a:solidFill>
              </a:defRPr>
            </a:lvl5pPr>
            <a:lvl6pPr>
              <a:buClr>
                <a:schemeClr val="accent3"/>
              </a:buClr>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Freeform 8"/>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cxnSp>
        <p:nvCxnSpPr>
          <p:cNvPr id="10" name="RuleLine - Mid"/>
          <p:cNvCxnSpPr/>
          <p:nvPr userDrawn="1"/>
        </p:nvCxnSpPr>
        <p:spPr>
          <a:xfrm>
            <a:off x="5689600"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 Left B_Split">
    <p:bg>
      <p:bgRef idx="1001">
        <a:schemeClr val="bg2"/>
      </p:bgRef>
    </p:bg>
    <p:spTree>
      <p:nvGrpSpPr>
        <p:cNvPr id="1" name=""/>
        <p:cNvGrpSpPr/>
        <p:nvPr/>
      </p:nvGrpSpPr>
      <p:grpSpPr>
        <a:xfrm>
          <a:off x="0" y="0"/>
          <a:ext cx="0" cy="0"/>
          <a:chOff x="0" y="0"/>
          <a:chExt cx="0" cy="0"/>
        </a:xfrm>
      </p:grpSpPr>
      <p:sp>
        <p:nvSpPr>
          <p:cNvPr id="17" name="Rectangle 16"/>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p:cNvSpPr/>
          <p:nvPr userDrawn="1"/>
        </p:nvSpPr>
        <p:spPr>
          <a:xfrm>
            <a:off x="5683170" y="0"/>
            <a:ext cx="5696030" cy="6400799"/>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buClr>
                <a:schemeClr val="accent5">
                  <a:lumMod val="90000"/>
                  <a:lumOff val="10000"/>
                </a:schemeClr>
              </a:buClr>
            </a:pPr>
            <a:endParaRPr lang="en-US" dirty="0"/>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0" name="Freeform 9"/>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cxnSp>
        <p:nvCxnSpPr>
          <p:cNvPr id="12" name="RuleLine - Mid"/>
          <p:cNvCxnSpPr/>
          <p:nvPr userDrawn="1"/>
        </p:nvCxnSpPr>
        <p:spPr>
          <a:xfrm>
            <a:off x="6146801"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Content Placeholder 9"/>
          <p:cNvSpPr>
            <a:spLocks noGrp="1"/>
          </p:cNvSpPr>
          <p:nvPr>
            <p:ph sz="quarter" idx="18" hasCustomPrompt="1"/>
          </p:nvPr>
        </p:nvSpPr>
        <p:spPr>
          <a:xfrm>
            <a:off x="660400" y="457201"/>
            <a:ext cx="4582934" cy="5562597"/>
          </a:xfrm>
        </p:spPr>
        <p:txBody>
          <a:bodyPr/>
          <a:lstStyle>
            <a:lvl2pPr>
              <a:defRPr b="0">
                <a:solidFill>
                  <a:schemeClr val="tx2">
                    <a:lumMod val="75000"/>
                  </a:schemeClr>
                </a:solidFill>
              </a:defRPr>
            </a:lvl2pPr>
            <a:lvl4pPr>
              <a:buClr>
                <a:schemeClr val="accent3"/>
              </a:buClr>
              <a:defRPr/>
            </a:lvl4pPr>
            <a:lvl5pPr>
              <a:buClr>
                <a:schemeClr val="accent3"/>
              </a:buClr>
              <a:defRPr sz="2400">
                <a:solidFill>
                  <a:schemeClr val="tx2"/>
                </a:solidFill>
              </a:defRPr>
            </a:lvl5pPr>
            <a:lvl6pPr>
              <a:buClr>
                <a:schemeClr val="accent3"/>
              </a:buClr>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7" name="Title Placeholder - Top"/>
          <p:cNvSpPr>
            <a:spLocks noGrp="1"/>
          </p:cNvSpPr>
          <p:nvPr>
            <p:ph type="title" hasCustomPrompt="1"/>
          </p:nvPr>
        </p:nvSpPr>
        <p:spPr>
          <a:xfrm>
            <a:off x="6134986" y="457201"/>
            <a:ext cx="4583813" cy="2057399"/>
          </a:xfrm>
        </p:spPr>
        <p:txBody>
          <a:bodyPr/>
          <a:lstStyle>
            <a:lvl1pPr>
              <a:defRPr>
                <a:solidFill>
                  <a:schemeClr val="accent1"/>
                </a:solidFill>
              </a:defRPr>
            </a:lvl1pPr>
          </a:lstStyle>
          <a:p>
            <a:r>
              <a:rPr lang="en-US" dirty="0"/>
              <a:t>Click to add title</a:t>
            </a:r>
          </a:p>
        </p:txBody>
      </p:sp>
      <p:sp>
        <p:nvSpPr>
          <p:cNvPr id="28" name="Text Placeholder - Left, Mid"/>
          <p:cNvSpPr>
            <a:spLocks noGrp="1"/>
          </p:cNvSpPr>
          <p:nvPr>
            <p:ph type="body" sz="quarter" idx="12"/>
          </p:nvPr>
        </p:nvSpPr>
        <p:spPr>
          <a:xfrm>
            <a:off x="6134986" y="3200400"/>
            <a:ext cx="4583814" cy="2819400"/>
          </a:xfrm>
        </p:spPr>
        <p:txBody>
          <a:bodyPr/>
          <a:lstStyle>
            <a:lvl1pPr>
              <a:lnSpc>
                <a:spcPct val="100000"/>
              </a:lnSpc>
              <a:spcBef>
                <a:spcPts val="0"/>
              </a:spcBef>
              <a:spcAft>
                <a:spcPts val="1000"/>
              </a:spcAft>
              <a:defRPr sz="2400" baseline="0">
                <a:solidFill>
                  <a:schemeClr val="accent1"/>
                </a:solidFill>
                <a:latin typeface="+mn-lt"/>
              </a:defRPr>
            </a:lvl1pPr>
          </a:lstStyle>
          <a:p>
            <a:pPr lvl="0"/>
            <a:r>
              <a:rPr lang="en-US" dirty="0"/>
              <a:t>Edit Master text styles</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Right C">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a:xfrm>
            <a:off x="672029" y="457201"/>
            <a:ext cx="4571303" cy="685801"/>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672029" y="1828799"/>
            <a:ext cx="4571303" cy="41910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6" name="Content Placeholder 9"/>
          <p:cNvSpPr>
            <a:spLocks noGrp="1"/>
          </p:cNvSpPr>
          <p:nvPr>
            <p:ph sz="quarter" idx="15"/>
          </p:nvPr>
        </p:nvSpPr>
        <p:spPr>
          <a:xfrm>
            <a:off x="6135867" y="457200"/>
            <a:ext cx="4582933" cy="5562600"/>
          </a:xfrm>
        </p:spPr>
        <p:txBody>
          <a:bodyPr/>
          <a:lstStyle>
            <a:lvl1pPr marL="0" marR="0" indent="0" algn="l" defTabSz="884964" rtl="0" eaLnBrk="1" fontAlgn="auto" latinLnBrk="0" hangingPunct="1">
              <a:lnSpc>
                <a:spcPct val="100000"/>
              </a:lnSpc>
              <a:spcBef>
                <a:spcPts val="1800"/>
              </a:spcBef>
              <a:spcAft>
                <a:spcPts val="1200"/>
              </a:spcAft>
              <a:buClrTx/>
              <a:buSzTx/>
              <a:buFont typeface="Arial" panose="020B0604020202020204" pitchFamily="34" charset="0"/>
              <a:buNone/>
              <a:tabLst/>
              <a:defRPr>
                <a:solidFill>
                  <a:schemeClr val="tx2"/>
                </a:solidFill>
              </a:defRPr>
            </a:lvl1pPr>
            <a:lvl2pPr marL="0" marR="0" indent="0" algn="l" defTabSz="884964" rtl="0" eaLnBrk="1" fontAlgn="auto" latinLnBrk="0" hangingPunct="1">
              <a:lnSpc>
                <a:spcPct val="100000"/>
              </a:lnSpc>
              <a:spcBef>
                <a:spcPts val="1200"/>
              </a:spcBef>
              <a:spcAft>
                <a:spcPts val="200"/>
              </a:spcAft>
              <a:buClrTx/>
              <a:buSzTx/>
              <a:buFontTx/>
              <a:buNone/>
              <a:tabLst/>
              <a:defRPr b="0" i="0">
                <a:solidFill>
                  <a:schemeClr val="bg2">
                    <a:lumMod val="75000"/>
                  </a:schemeClr>
                </a:solidFill>
              </a:defRPr>
            </a:lvl2pPr>
            <a:lvl3pPr marL="0" marR="0" indent="0" algn="l" defTabSz="884964" rtl="0" eaLnBrk="1" fontAlgn="auto" latinLnBrk="0" hangingPunct="1">
              <a:lnSpc>
                <a:spcPct val="100000"/>
              </a:lnSpc>
              <a:spcBef>
                <a:spcPts val="0"/>
              </a:spcBef>
              <a:spcAft>
                <a:spcPts val="1200"/>
              </a:spcAft>
              <a:buClrTx/>
              <a:buSzTx/>
              <a:buFont typeface="Arial" panose="020B0604020202020204" pitchFamily="34" charset="0"/>
              <a:buNone/>
              <a:tabLst/>
              <a:defRPr>
                <a:solidFill>
                  <a:schemeClr val="tx2"/>
                </a:solidFill>
              </a:defRPr>
            </a:lvl3pPr>
            <a:lvl4pPr marL="230188" marR="0" indent="-230188" algn="l" defTabSz="884964" rtl="0" eaLnBrk="1" fontAlgn="auto" latinLnBrk="0" hangingPunct="1">
              <a:lnSpc>
                <a:spcPct val="100000"/>
              </a:lnSpc>
              <a:spcBef>
                <a:spcPts val="0"/>
              </a:spcBef>
              <a:spcAft>
                <a:spcPts val="800"/>
              </a:spcAft>
              <a:buClr>
                <a:srgbClr val="004F50"/>
              </a:buClr>
              <a:buSzTx/>
              <a:buFont typeface="Arial" charset="0"/>
              <a:buChar char="•"/>
              <a:tabLst/>
              <a:defRPr>
                <a:solidFill>
                  <a:schemeClr val="tx2"/>
                </a:solidFill>
              </a:defRPr>
            </a:lvl4pPr>
            <a:lvl5pPr marL="460375" marR="0" indent="-254000" algn="l" defTabSz="884964" rtl="0" eaLnBrk="1" fontAlgn="auto" latinLnBrk="0" hangingPunct="1">
              <a:lnSpc>
                <a:spcPct val="100000"/>
              </a:lnSpc>
              <a:spcBef>
                <a:spcPts val="0"/>
              </a:spcBef>
              <a:spcAft>
                <a:spcPts val="800"/>
              </a:spcAft>
              <a:buClr>
                <a:srgbClr val="004F50"/>
              </a:buClr>
              <a:buSzTx/>
              <a:buFont typeface="Arial" charset="0"/>
              <a:buChar char="•"/>
              <a:tabLst/>
              <a:defRPr>
                <a:solidFill>
                  <a:schemeClr val="tx2"/>
                </a:solidFill>
              </a:defRPr>
            </a:lvl5pPr>
            <a:lvl6pPr marL="642938" marR="0" indent="-242888" algn="l" defTabSz="884964" rtl="0" eaLnBrk="1" fontAlgn="auto" latinLnBrk="0" hangingPunct="1">
              <a:lnSpc>
                <a:spcPct val="100000"/>
              </a:lnSpc>
              <a:spcBef>
                <a:spcPts val="484"/>
              </a:spcBef>
              <a:spcAft>
                <a:spcPts val="0"/>
              </a:spcAft>
              <a:buClr>
                <a:srgbClr val="004F50"/>
              </a:buClr>
              <a:buSzTx/>
              <a:buFont typeface="Arial" charset="0"/>
              <a:buChar char="•"/>
              <a:tabLst/>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5" name="TextBox 4"/>
          <p:cNvSpPr txBox="1"/>
          <p:nvPr userDrawn="1"/>
        </p:nvSpPr>
        <p:spPr>
          <a:xfrm>
            <a:off x="11100391" y="5826642"/>
            <a:ext cx="914400" cy="914400"/>
          </a:xfrm>
          <a:prstGeom prst="rect">
            <a:avLst/>
          </a:prstGeom>
          <a:noFill/>
        </p:spPr>
        <p:txBody>
          <a:bodyPr wrap="none" lIns="0" tIns="0" rIns="0" bIns="0" rtlCol="0">
            <a:noAutofit/>
          </a:bodyPr>
          <a:lstStyle/>
          <a:p>
            <a:pPr marL="74613" indent="-74613">
              <a:spcAft>
                <a:spcPts val="400"/>
              </a:spcAft>
              <a:buFont typeface="Arial" panose="020B0604020202020204" pitchFamily="34" charset="0"/>
              <a:buChar char="-"/>
            </a:pPr>
            <a:endParaRPr lang="en-US" sz="1000" dirty="0" smtClean="0">
              <a:solidFill>
                <a:srgbClr val="0E383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1418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Right C_Dark">
    <p:bg>
      <p:bgRef idx="1001">
        <a:schemeClr val="bg2"/>
      </p:bgRef>
    </p:bg>
    <p:spTree>
      <p:nvGrpSpPr>
        <p:cNvPr id="1" name=""/>
        <p:cNvGrpSpPr/>
        <p:nvPr/>
      </p:nvGrpSpPr>
      <p:grpSpPr>
        <a:xfrm>
          <a:off x="0" y="0"/>
          <a:ext cx="0" cy="0"/>
          <a:chOff x="0" y="0"/>
          <a:chExt cx="0" cy="0"/>
        </a:xfrm>
      </p:grpSpPr>
      <p:sp>
        <p:nvSpPr>
          <p:cNvPr id="17" name="Rectangle 16"/>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a:xfrm>
            <a:off x="660401" y="457201"/>
            <a:ext cx="4582932" cy="685802"/>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660400" y="1828799"/>
            <a:ext cx="4582933" cy="41910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2" name="Content Placeholder 9"/>
          <p:cNvSpPr>
            <a:spLocks noGrp="1"/>
          </p:cNvSpPr>
          <p:nvPr>
            <p:ph sz="quarter" idx="18" hasCustomPrompt="1"/>
          </p:nvPr>
        </p:nvSpPr>
        <p:spPr>
          <a:xfrm>
            <a:off x="6135867" y="457201"/>
            <a:ext cx="4582934" cy="5562597"/>
          </a:xfrm>
        </p:spPr>
        <p:txBody>
          <a:bodyPr/>
          <a:lstStyle>
            <a:lvl2pPr>
              <a:defRPr b="0">
                <a:solidFill>
                  <a:schemeClr val="tx2">
                    <a:lumMod val="75000"/>
                  </a:schemeClr>
                </a:solidFill>
              </a:defRPr>
            </a:lvl2pPr>
            <a:lvl4pPr>
              <a:buClr>
                <a:schemeClr val="accent3"/>
              </a:buClr>
              <a:defRPr/>
            </a:lvl4pPr>
            <a:lvl5pPr>
              <a:buClr>
                <a:schemeClr val="accent3"/>
              </a:buClr>
              <a:defRPr sz="2400">
                <a:solidFill>
                  <a:schemeClr val="tx2"/>
                </a:solidFill>
              </a:defRPr>
            </a:lvl5pPr>
            <a:lvl6pPr>
              <a:buClr>
                <a:schemeClr val="accent3"/>
              </a:buClr>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ection">
    <p:spTree>
      <p:nvGrpSpPr>
        <p:cNvPr id="1" name=""/>
        <p:cNvGrpSpPr/>
        <p:nvPr/>
      </p:nvGrpSpPr>
      <p:grpSpPr>
        <a:xfrm>
          <a:off x="0" y="0"/>
          <a:ext cx="0" cy="0"/>
          <a:chOff x="0" y="0"/>
          <a:chExt cx="0" cy="0"/>
        </a:xfrm>
      </p:grpSpPr>
      <p:sp>
        <p:nvSpPr>
          <p:cNvPr id="5" name="Footer Placeholder"/>
          <p:cNvSpPr txBox="1">
            <a:spLocks/>
          </p:cNvSpPr>
          <p:nvPr userDrawn="1"/>
        </p:nvSpPr>
        <p:spPr>
          <a:xfrm>
            <a:off x="976193" y="4750551"/>
            <a:ext cx="9626720" cy="804861"/>
          </a:xfrm>
          <a:prstGeom prst="rect">
            <a:avLst/>
          </a:prstGeom>
        </p:spPr>
        <p:txBody>
          <a:bodyPr vert="horz" lIns="27432" tIns="0" rIns="0" bIns="0" rtlCol="0" anchor="t">
            <a:noAutofit/>
          </a:bodyPr>
          <a:lstStyle>
            <a:defPPr>
              <a:defRPr lang="en-US"/>
            </a:defPPr>
            <a:lvl1pPr marL="0" algn="l" defTabSz="779069" rtl="0" eaLnBrk="1" latinLnBrk="0" hangingPunct="1">
              <a:defRPr sz="1100" i="0" kern="1200">
                <a:solidFill>
                  <a:schemeClr val="tx2">
                    <a:lumMod val="50000"/>
                  </a:schemeClr>
                </a:solidFill>
                <a:latin typeface="+mn-lt"/>
                <a:ea typeface="+mn-ea"/>
                <a:cs typeface="Arial" panose="020B0604020202020204" pitchFamily="34" charset="0"/>
              </a:defRPr>
            </a:lvl1pPr>
            <a:lvl2pPr marL="389534" algn="l" defTabSz="779069" rtl="0" eaLnBrk="1" latinLnBrk="0" hangingPunct="1">
              <a:defRPr sz="1534" kern="1200">
                <a:solidFill>
                  <a:schemeClr val="tx1"/>
                </a:solidFill>
                <a:latin typeface="+mn-lt"/>
                <a:ea typeface="+mn-ea"/>
                <a:cs typeface="+mn-cs"/>
              </a:defRPr>
            </a:lvl2pPr>
            <a:lvl3pPr marL="779069" algn="l" defTabSz="779069" rtl="0" eaLnBrk="1" latinLnBrk="0" hangingPunct="1">
              <a:defRPr sz="1534" kern="1200">
                <a:solidFill>
                  <a:schemeClr val="tx1"/>
                </a:solidFill>
                <a:latin typeface="+mn-lt"/>
                <a:ea typeface="+mn-ea"/>
                <a:cs typeface="+mn-cs"/>
              </a:defRPr>
            </a:lvl3pPr>
            <a:lvl4pPr marL="1168603" algn="l" defTabSz="779069" rtl="0" eaLnBrk="1" latinLnBrk="0" hangingPunct="1">
              <a:defRPr sz="1534" kern="1200">
                <a:solidFill>
                  <a:schemeClr val="tx1"/>
                </a:solidFill>
                <a:latin typeface="+mn-lt"/>
                <a:ea typeface="+mn-ea"/>
                <a:cs typeface="+mn-cs"/>
              </a:defRPr>
            </a:lvl4pPr>
            <a:lvl5pPr marL="1558138" algn="l" defTabSz="779069" rtl="0" eaLnBrk="1" latinLnBrk="0" hangingPunct="1">
              <a:defRPr sz="1534" kern="1200">
                <a:solidFill>
                  <a:schemeClr val="tx1"/>
                </a:solidFill>
                <a:latin typeface="+mn-lt"/>
                <a:ea typeface="+mn-ea"/>
                <a:cs typeface="+mn-cs"/>
              </a:defRPr>
            </a:lvl5pPr>
            <a:lvl6pPr marL="1947672" algn="l" defTabSz="779069" rtl="0" eaLnBrk="1" latinLnBrk="0" hangingPunct="1">
              <a:defRPr sz="1534" kern="1200">
                <a:solidFill>
                  <a:schemeClr val="tx1"/>
                </a:solidFill>
                <a:latin typeface="+mn-lt"/>
                <a:ea typeface="+mn-ea"/>
                <a:cs typeface="+mn-cs"/>
              </a:defRPr>
            </a:lvl6pPr>
            <a:lvl7pPr marL="2337206" algn="l" defTabSz="779069" rtl="0" eaLnBrk="1" latinLnBrk="0" hangingPunct="1">
              <a:defRPr sz="1534" kern="1200">
                <a:solidFill>
                  <a:schemeClr val="tx1"/>
                </a:solidFill>
                <a:latin typeface="+mn-lt"/>
                <a:ea typeface="+mn-ea"/>
                <a:cs typeface="+mn-cs"/>
              </a:defRPr>
            </a:lvl7pPr>
            <a:lvl8pPr marL="2726741" algn="l" defTabSz="779069" rtl="0" eaLnBrk="1" latinLnBrk="0" hangingPunct="1">
              <a:defRPr sz="1534" kern="1200">
                <a:solidFill>
                  <a:schemeClr val="tx1"/>
                </a:solidFill>
                <a:latin typeface="+mn-lt"/>
                <a:ea typeface="+mn-ea"/>
                <a:cs typeface="+mn-cs"/>
              </a:defRPr>
            </a:lvl8pPr>
            <a:lvl9pPr marL="3116275" algn="l" defTabSz="779069" rtl="0" eaLnBrk="1" latinLnBrk="0" hangingPunct="1">
              <a:defRPr sz="1534" kern="1200">
                <a:solidFill>
                  <a:schemeClr val="tx1"/>
                </a:solidFill>
                <a:latin typeface="+mn-lt"/>
                <a:ea typeface="+mn-ea"/>
                <a:cs typeface="+mn-cs"/>
              </a:defRPr>
            </a:lvl9pPr>
          </a:lstStyle>
          <a:p>
            <a:r>
              <a:rPr lang="en-US" sz="2000" dirty="0">
                <a:solidFill>
                  <a:schemeClr val="accent6">
                    <a:lumMod val="75000"/>
                  </a:schemeClr>
                </a:solidFill>
              </a:rPr>
              <a:t>Better Together: Moss Adams &amp; [CLIENT]</a:t>
            </a:r>
          </a:p>
        </p:txBody>
      </p:sp>
      <p:cxnSp>
        <p:nvCxnSpPr>
          <p:cNvPr id="6" name="RuleLine - Mid"/>
          <p:cNvCxnSpPr/>
          <p:nvPr userDrawn="1"/>
        </p:nvCxnSpPr>
        <p:spPr>
          <a:xfrm>
            <a:off x="976194" y="4407652"/>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Section Title"/>
          <p:cNvSpPr>
            <a:spLocks noGrp="1"/>
          </p:cNvSpPr>
          <p:nvPr>
            <p:ph type="ctrTitle" hasCustomPrompt="1"/>
          </p:nvPr>
        </p:nvSpPr>
        <p:spPr>
          <a:xfrm>
            <a:off x="976194" y="1828800"/>
            <a:ext cx="9626719" cy="2236846"/>
          </a:xfrm>
        </p:spPr>
        <p:txBody>
          <a:bodyPr anchor="b"/>
          <a:lstStyle>
            <a:lvl1pPr algn="l">
              <a:lnSpc>
                <a:spcPct val="100000"/>
              </a:lnSpc>
              <a:defRPr sz="4400" baseline="0">
                <a:solidFill>
                  <a:schemeClr val="accent1"/>
                </a:solidFill>
              </a:defRPr>
            </a:lvl1pPr>
          </a:lstStyle>
          <a:p>
            <a:r>
              <a:rPr lang="en-US" dirty="0"/>
              <a:t>Click to add section title</a:t>
            </a:r>
          </a:p>
        </p:txBody>
      </p:sp>
      <p:sp>
        <p:nvSpPr>
          <p:cNvPr id="8" name="Freeform 12"/>
          <p:cNvSpPr>
            <a:spLocks noChangeAspect="1" noEditPoints="1"/>
          </p:cNvSpPr>
          <p:nvPr userDrawn="1"/>
        </p:nvSpPr>
        <p:spPr bwMode="auto">
          <a:xfrm>
            <a:off x="975808" y="1121054"/>
            <a:ext cx="2436367" cy="707745"/>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 name="MathPattern"/>
          <p:cNvGrpSpPr>
            <a:grpSpLocks noChangeAspect="1"/>
          </p:cNvGrpSpPr>
          <p:nvPr userDrawn="1"/>
        </p:nvGrpSpPr>
        <p:grpSpPr>
          <a:xfrm>
            <a:off x="4489091" y="76199"/>
            <a:ext cx="6308555" cy="1515534"/>
            <a:chOff x="5592762" y="50799"/>
            <a:chExt cx="4064000" cy="976314"/>
          </a:xfrm>
        </p:grpSpPr>
        <p:sp>
          <p:nvSpPr>
            <p:cNvPr id="10" name="Freeform 9"/>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Right C_Split">
    <p:bg>
      <p:bgRef idx="1001">
        <a:schemeClr val="bg2"/>
      </p:bgRef>
    </p:bg>
    <p:spTree>
      <p:nvGrpSpPr>
        <p:cNvPr id="1" name=""/>
        <p:cNvGrpSpPr/>
        <p:nvPr/>
      </p:nvGrpSpPr>
      <p:grpSpPr>
        <a:xfrm>
          <a:off x="0" y="0"/>
          <a:ext cx="0" cy="0"/>
          <a:chOff x="0" y="0"/>
          <a:chExt cx="0" cy="0"/>
        </a:xfrm>
      </p:grpSpPr>
      <p:sp>
        <p:nvSpPr>
          <p:cNvPr id="15" name="Rectangle 14"/>
          <p:cNvSpPr/>
          <p:nvPr userDrawn="1"/>
        </p:nvSpPr>
        <p:spPr>
          <a:xfrm>
            <a:off x="5683170" y="0"/>
            <a:ext cx="5696030" cy="6400799"/>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buClr>
                <a:schemeClr val="accent5">
                  <a:lumMod val="90000"/>
                  <a:lumOff val="10000"/>
                </a:schemeClr>
              </a:buClr>
            </a:pPr>
            <a:endParaRPr lang="en-US" dirty="0"/>
          </a:p>
        </p:txBody>
      </p:sp>
      <p:sp>
        <p:nvSpPr>
          <p:cNvPr id="17" name="Rectangle 16"/>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a:xfrm>
            <a:off x="660401" y="457201"/>
            <a:ext cx="4582932" cy="685802"/>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660400" y="1828799"/>
            <a:ext cx="4582933" cy="41910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6" name="Content Placeholder 9"/>
          <p:cNvSpPr>
            <a:spLocks noGrp="1"/>
          </p:cNvSpPr>
          <p:nvPr>
            <p:ph sz="quarter" idx="15"/>
          </p:nvPr>
        </p:nvSpPr>
        <p:spPr>
          <a:xfrm>
            <a:off x="6142297" y="457200"/>
            <a:ext cx="4576503" cy="5562600"/>
          </a:xfrm>
        </p:spPr>
        <p:txBody>
          <a:bodyPr/>
          <a:lstStyle>
            <a:lvl1pPr>
              <a:defRPr>
                <a:solidFill>
                  <a:schemeClr val="bg2"/>
                </a:solidFill>
              </a:defRPr>
            </a:lvl1pPr>
            <a:lvl2pPr>
              <a:defRPr b="0">
                <a:solidFill>
                  <a:schemeClr val="tx2">
                    <a:lumMod val="75000"/>
                  </a:schemeClr>
                </a:solidFill>
              </a:defRPr>
            </a:lvl2pPr>
            <a:lvl3pPr>
              <a:defRPr>
                <a:solidFill>
                  <a:schemeClr val="bg1"/>
                </a:solidFill>
              </a:defRPr>
            </a:lvl3pPr>
            <a:lvl4pPr marL="230188" indent="-230188">
              <a:buClr>
                <a:schemeClr val="accent1"/>
              </a:buClr>
              <a:buFont typeface="Arial" panose="020B0604020202020204" pitchFamily="34" charset="0"/>
              <a:buChar char="•"/>
              <a:defRPr>
                <a:solidFill>
                  <a:schemeClr val="bg1"/>
                </a:solidFill>
              </a:defRPr>
            </a:lvl4pPr>
            <a:lvl5pPr marL="460375" indent="-254000">
              <a:buClr>
                <a:schemeClr val="accent1"/>
              </a:buClr>
              <a:buFont typeface="Arial" panose="020B0604020202020204" pitchFamily="34" charset="0"/>
              <a:buChar char="•"/>
              <a:defRPr>
                <a:solidFill>
                  <a:schemeClr val="bg1"/>
                </a:solidFill>
              </a:defRPr>
            </a:lvl5pPr>
            <a:lvl6pPr marL="642938" indent="-242888">
              <a:buClr>
                <a:schemeClr val="accent1"/>
              </a:buClr>
              <a:buFont typeface="Arial" panose="020B0604020202020204" pitchFamily="34" charset="0"/>
              <a:buChar char="•"/>
              <a:defRPr>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0" name="Freeform 9"/>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Tree>
    <p:extLst>
      <p:ext uri="{BB962C8B-B14F-4D97-AF65-F5344CB8AC3E}">
        <p14:creationId xmlns:p14="http://schemas.microsoft.com/office/powerpoint/2010/main" val="29265918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 Left C">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a:xfrm>
            <a:off x="6147497" y="457201"/>
            <a:ext cx="4571303" cy="685801"/>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6147497" y="1828799"/>
            <a:ext cx="4571303" cy="41910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16" name="Content Placeholder 9"/>
          <p:cNvSpPr>
            <a:spLocks noGrp="1"/>
          </p:cNvSpPr>
          <p:nvPr>
            <p:ph sz="quarter" idx="15"/>
          </p:nvPr>
        </p:nvSpPr>
        <p:spPr>
          <a:xfrm>
            <a:off x="660400" y="457200"/>
            <a:ext cx="4582933" cy="5562600"/>
          </a:xfrm>
        </p:spPr>
        <p:txBody>
          <a:bodyPr/>
          <a:lstStyle>
            <a:lvl1pPr marL="0" marR="0" indent="0" algn="l" defTabSz="884964" rtl="0" eaLnBrk="1" fontAlgn="auto" latinLnBrk="0" hangingPunct="1">
              <a:lnSpc>
                <a:spcPct val="100000"/>
              </a:lnSpc>
              <a:spcBef>
                <a:spcPts val="1800"/>
              </a:spcBef>
              <a:spcAft>
                <a:spcPts val="1200"/>
              </a:spcAft>
              <a:buClrTx/>
              <a:buSzTx/>
              <a:buFont typeface="Arial" panose="020B0604020202020204" pitchFamily="34" charset="0"/>
              <a:buNone/>
              <a:tabLst/>
              <a:defRPr>
                <a:solidFill>
                  <a:schemeClr val="tx2"/>
                </a:solidFill>
              </a:defRPr>
            </a:lvl1pPr>
            <a:lvl2pPr marL="0" marR="0" indent="0" algn="l" defTabSz="884964" rtl="0" eaLnBrk="1" fontAlgn="auto" latinLnBrk="0" hangingPunct="1">
              <a:lnSpc>
                <a:spcPct val="100000"/>
              </a:lnSpc>
              <a:spcBef>
                <a:spcPts val="1200"/>
              </a:spcBef>
              <a:spcAft>
                <a:spcPts val="200"/>
              </a:spcAft>
              <a:buClrTx/>
              <a:buSzTx/>
              <a:buFontTx/>
              <a:buNone/>
              <a:tabLst/>
              <a:defRPr b="0" i="0">
                <a:solidFill>
                  <a:schemeClr val="bg2">
                    <a:lumMod val="75000"/>
                  </a:schemeClr>
                </a:solidFill>
              </a:defRPr>
            </a:lvl2pPr>
            <a:lvl3pPr marL="0" marR="0" indent="0" algn="l" defTabSz="884964" rtl="0" eaLnBrk="1" fontAlgn="auto" latinLnBrk="0" hangingPunct="1">
              <a:lnSpc>
                <a:spcPct val="100000"/>
              </a:lnSpc>
              <a:spcBef>
                <a:spcPts val="0"/>
              </a:spcBef>
              <a:spcAft>
                <a:spcPts val="1200"/>
              </a:spcAft>
              <a:buClrTx/>
              <a:buSzTx/>
              <a:buFont typeface="Arial" panose="020B0604020202020204" pitchFamily="34" charset="0"/>
              <a:buNone/>
              <a:tabLst/>
              <a:defRPr>
                <a:solidFill>
                  <a:schemeClr val="tx2"/>
                </a:solidFill>
              </a:defRPr>
            </a:lvl3pPr>
            <a:lvl4pPr marL="230188" marR="0" indent="-230188" algn="l" defTabSz="884964" rtl="0" eaLnBrk="1" fontAlgn="auto" latinLnBrk="0" hangingPunct="1">
              <a:lnSpc>
                <a:spcPct val="100000"/>
              </a:lnSpc>
              <a:spcBef>
                <a:spcPts val="0"/>
              </a:spcBef>
              <a:spcAft>
                <a:spcPts val="800"/>
              </a:spcAft>
              <a:buClr>
                <a:srgbClr val="004F50"/>
              </a:buClr>
              <a:buSzTx/>
              <a:buFont typeface="Arial" charset="0"/>
              <a:buChar char="•"/>
              <a:tabLst/>
              <a:defRPr>
                <a:solidFill>
                  <a:schemeClr val="tx2"/>
                </a:solidFill>
              </a:defRPr>
            </a:lvl4pPr>
            <a:lvl5pPr marL="460375" marR="0" indent="-254000" algn="l" defTabSz="884964" rtl="0" eaLnBrk="1" fontAlgn="auto" latinLnBrk="0" hangingPunct="1">
              <a:lnSpc>
                <a:spcPct val="100000"/>
              </a:lnSpc>
              <a:spcBef>
                <a:spcPts val="0"/>
              </a:spcBef>
              <a:spcAft>
                <a:spcPts val="800"/>
              </a:spcAft>
              <a:buClr>
                <a:srgbClr val="004F50"/>
              </a:buClr>
              <a:buSzTx/>
              <a:buFont typeface="Arial" charset="0"/>
              <a:buChar char="•"/>
              <a:tabLst/>
              <a:defRPr>
                <a:solidFill>
                  <a:schemeClr val="tx2"/>
                </a:solidFill>
              </a:defRPr>
            </a:lvl5pPr>
            <a:lvl6pPr marL="642938" marR="0" indent="-242888" algn="l" defTabSz="884964" rtl="0" eaLnBrk="1" fontAlgn="auto" latinLnBrk="0" hangingPunct="1">
              <a:lnSpc>
                <a:spcPct val="100000"/>
              </a:lnSpc>
              <a:spcBef>
                <a:spcPts val="484"/>
              </a:spcBef>
              <a:spcAft>
                <a:spcPts val="0"/>
              </a:spcAft>
              <a:buClr>
                <a:srgbClr val="004F50"/>
              </a:buClr>
              <a:buSzTx/>
              <a:buFont typeface="Arial" charset="0"/>
              <a:buChar char="•"/>
              <a:tabLst/>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9" name="Freeform 8"/>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cxnSp>
        <p:nvCxnSpPr>
          <p:cNvPr id="10" name="RuleLine - Top"/>
          <p:cNvCxnSpPr/>
          <p:nvPr userDrawn="1"/>
        </p:nvCxnSpPr>
        <p:spPr>
          <a:xfrm>
            <a:off x="6147796" y="1330452"/>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t -  Left C_Dark">
    <p:bg>
      <p:bgRef idx="1001">
        <a:schemeClr val="bg2"/>
      </p:bgRef>
    </p:bg>
    <p:spTree>
      <p:nvGrpSpPr>
        <p:cNvPr id="1" name=""/>
        <p:cNvGrpSpPr/>
        <p:nvPr/>
      </p:nvGrpSpPr>
      <p:grpSpPr>
        <a:xfrm>
          <a:off x="0" y="0"/>
          <a:ext cx="0" cy="0"/>
          <a:chOff x="0" y="0"/>
          <a:chExt cx="0" cy="0"/>
        </a:xfrm>
      </p:grpSpPr>
      <p:sp>
        <p:nvSpPr>
          <p:cNvPr id="17" name="Rectangle 16"/>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a:xfrm>
            <a:off x="6135868" y="457201"/>
            <a:ext cx="4582932" cy="685802"/>
          </a:xfrm>
        </p:spPr>
        <p:txBody>
          <a:bodyPr/>
          <a:lstStyle>
            <a:lvl1pPr>
              <a:defRPr/>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 Left, Mid"/>
          <p:cNvSpPr>
            <a:spLocks noGrp="1"/>
          </p:cNvSpPr>
          <p:nvPr>
            <p:ph type="body" sz="quarter" idx="12"/>
          </p:nvPr>
        </p:nvSpPr>
        <p:spPr>
          <a:xfrm>
            <a:off x="6135867" y="1828799"/>
            <a:ext cx="4582933" cy="41910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2" name="Content Placeholder 9"/>
          <p:cNvSpPr>
            <a:spLocks noGrp="1"/>
          </p:cNvSpPr>
          <p:nvPr>
            <p:ph sz="quarter" idx="18" hasCustomPrompt="1"/>
          </p:nvPr>
        </p:nvSpPr>
        <p:spPr>
          <a:xfrm>
            <a:off x="660400" y="457201"/>
            <a:ext cx="4582934" cy="5562597"/>
          </a:xfrm>
        </p:spPr>
        <p:txBody>
          <a:bodyPr/>
          <a:lstStyle>
            <a:lvl2pPr>
              <a:defRPr b="0">
                <a:solidFill>
                  <a:schemeClr val="tx2">
                    <a:lumMod val="75000"/>
                  </a:schemeClr>
                </a:solidFill>
              </a:defRPr>
            </a:lvl2pPr>
            <a:lvl4pPr>
              <a:buClr>
                <a:schemeClr val="accent3"/>
              </a:buClr>
              <a:defRPr/>
            </a:lvl4pPr>
            <a:lvl5pPr>
              <a:buClr>
                <a:schemeClr val="accent3"/>
              </a:buClr>
              <a:defRPr sz="2400">
                <a:solidFill>
                  <a:schemeClr val="tx2"/>
                </a:solidFill>
              </a:defRPr>
            </a:lvl5pPr>
            <a:lvl6pPr>
              <a:buClr>
                <a:schemeClr val="accent3"/>
              </a:buClr>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Freeform 8"/>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cxnSp>
        <p:nvCxnSpPr>
          <p:cNvPr id="10" name="RuleLine - Top"/>
          <p:cNvCxnSpPr/>
          <p:nvPr userDrawn="1"/>
        </p:nvCxnSpPr>
        <p:spPr>
          <a:xfrm>
            <a:off x="6147796" y="1330452"/>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Left C_Split">
    <p:bg>
      <p:bgRef idx="1001">
        <a:schemeClr val="bg2"/>
      </p:bgRef>
    </p:bg>
    <p:spTree>
      <p:nvGrpSpPr>
        <p:cNvPr id="1" name=""/>
        <p:cNvGrpSpPr/>
        <p:nvPr/>
      </p:nvGrpSpPr>
      <p:grpSpPr>
        <a:xfrm>
          <a:off x="0" y="0"/>
          <a:ext cx="0" cy="0"/>
          <a:chOff x="0" y="0"/>
          <a:chExt cx="0" cy="0"/>
        </a:xfrm>
      </p:grpSpPr>
      <p:sp>
        <p:nvSpPr>
          <p:cNvPr id="15" name="Rectangle 14"/>
          <p:cNvSpPr/>
          <p:nvPr userDrawn="1"/>
        </p:nvSpPr>
        <p:spPr>
          <a:xfrm>
            <a:off x="0" y="0"/>
            <a:ext cx="5696030" cy="6400799"/>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buClr>
                <a:schemeClr val="accent5">
                  <a:lumMod val="90000"/>
                  <a:lumOff val="10000"/>
                </a:schemeClr>
              </a:buClr>
            </a:pPr>
            <a:endParaRPr lang="en-US" dirty="0"/>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0" name="Freeform 9"/>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
        <p:nvSpPr>
          <p:cNvPr id="12" name="Title Placeholder - Top"/>
          <p:cNvSpPr>
            <a:spLocks noGrp="1"/>
          </p:cNvSpPr>
          <p:nvPr>
            <p:ph type="title" hasCustomPrompt="1"/>
          </p:nvPr>
        </p:nvSpPr>
        <p:spPr>
          <a:xfrm>
            <a:off x="6135868" y="457201"/>
            <a:ext cx="4582932" cy="685802"/>
          </a:xfrm>
        </p:spPr>
        <p:txBody>
          <a:bodyPr/>
          <a:lstStyle>
            <a:lvl1pPr>
              <a:defRPr/>
            </a:lvl1pPr>
          </a:lstStyle>
          <a:p>
            <a:r>
              <a:rPr lang="en-US" dirty="0"/>
              <a:t>Click to add title</a:t>
            </a:r>
          </a:p>
        </p:txBody>
      </p:sp>
      <p:sp>
        <p:nvSpPr>
          <p:cNvPr id="13" name="Text Placeholder - Left, Mid"/>
          <p:cNvSpPr>
            <a:spLocks noGrp="1"/>
          </p:cNvSpPr>
          <p:nvPr>
            <p:ph type="body" sz="quarter" idx="12"/>
          </p:nvPr>
        </p:nvSpPr>
        <p:spPr>
          <a:xfrm>
            <a:off x="6135867" y="1828799"/>
            <a:ext cx="4582933" cy="41910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cxnSp>
        <p:nvCxnSpPr>
          <p:cNvPr id="20" name="RuleLine - Top"/>
          <p:cNvCxnSpPr/>
          <p:nvPr userDrawn="1"/>
        </p:nvCxnSpPr>
        <p:spPr>
          <a:xfrm>
            <a:off x="6147796" y="1330452"/>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Content Placeholder 9"/>
          <p:cNvSpPr>
            <a:spLocks noGrp="1"/>
          </p:cNvSpPr>
          <p:nvPr>
            <p:ph sz="quarter" idx="15"/>
          </p:nvPr>
        </p:nvSpPr>
        <p:spPr>
          <a:xfrm>
            <a:off x="661581" y="457200"/>
            <a:ext cx="4576503" cy="5562600"/>
          </a:xfrm>
        </p:spPr>
        <p:txBody>
          <a:bodyPr/>
          <a:lstStyle>
            <a:lvl1pPr>
              <a:defRPr>
                <a:solidFill>
                  <a:schemeClr val="bg2"/>
                </a:solidFill>
              </a:defRPr>
            </a:lvl1pPr>
            <a:lvl2pPr>
              <a:defRPr b="0">
                <a:solidFill>
                  <a:schemeClr val="tx2">
                    <a:lumMod val="75000"/>
                  </a:schemeClr>
                </a:solidFill>
              </a:defRPr>
            </a:lvl2pPr>
            <a:lvl3pPr>
              <a:defRPr>
                <a:solidFill>
                  <a:schemeClr val="bg1"/>
                </a:solidFill>
              </a:defRPr>
            </a:lvl3pPr>
            <a:lvl4pPr marL="230188" indent="-230188">
              <a:buClr>
                <a:schemeClr val="accent1"/>
              </a:buClr>
              <a:buFont typeface="Arial" panose="020B0604020202020204" pitchFamily="34" charset="0"/>
              <a:buChar char="•"/>
              <a:defRPr>
                <a:solidFill>
                  <a:schemeClr val="bg1"/>
                </a:solidFill>
              </a:defRPr>
            </a:lvl4pPr>
            <a:lvl5pPr marL="460375" indent="-254000">
              <a:buClr>
                <a:schemeClr val="accent1"/>
              </a:buClr>
              <a:buFont typeface="Arial" panose="020B0604020202020204" pitchFamily="34" charset="0"/>
              <a:buChar char="•"/>
              <a:defRPr>
                <a:solidFill>
                  <a:schemeClr val="bg1"/>
                </a:solidFill>
              </a:defRPr>
            </a:lvl5pPr>
            <a:lvl6pPr marL="642938" indent="-242888">
              <a:buClr>
                <a:schemeClr val="accent1"/>
              </a:buClr>
              <a:buFont typeface="Arial" panose="020B0604020202020204" pitchFamily="34" charset="0"/>
              <a:buChar char="•"/>
              <a:defRPr>
                <a:solidFill>
                  <a:schemeClr val="bg1"/>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Right 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hasCustomPrompt="1"/>
          </p:nvPr>
        </p:nvSpPr>
        <p:spPr>
          <a:xfrm>
            <a:off x="4394201" y="1828800"/>
            <a:ext cx="6324599" cy="4191000"/>
          </a:xfrm>
        </p:spPr>
        <p:txBody>
          <a:bodyPr/>
          <a:lstStyle>
            <a:lvl2pPr>
              <a:defRPr b="0">
                <a:solidFill>
                  <a:schemeClr val="bg2">
                    <a:lumMod val="75000"/>
                  </a:schemeClr>
                </a:solidFill>
              </a:defRPr>
            </a:lvl2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baseline="0"/>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 name="Title Placeholder - Top"/>
          <p:cNvSpPr>
            <a:spLocks noGrp="1"/>
          </p:cNvSpPr>
          <p:nvPr>
            <p:ph type="title" hasCustomPrompt="1"/>
          </p:nvPr>
        </p:nvSpPr>
        <p:spPr/>
        <p:txBody>
          <a:bodyPr/>
          <a:lstStyle>
            <a:lvl1pPr>
              <a:defRPr sz="44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Left, Mid"/>
          <p:cNvSpPr>
            <a:spLocks noGrp="1"/>
          </p:cNvSpPr>
          <p:nvPr>
            <p:ph type="body" sz="quarter" idx="12"/>
          </p:nvPr>
        </p:nvSpPr>
        <p:spPr>
          <a:xfrm>
            <a:off x="660401" y="1828799"/>
            <a:ext cx="3124199" cy="41910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295379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Right D_Dark">
    <p:bg>
      <p:bgRef idx="1001">
        <a:schemeClr val="bg2"/>
      </p:bgRef>
    </p:bg>
    <p:spTree>
      <p:nvGrpSpPr>
        <p:cNvPr id="1" name=""/>
        <p:cNvGrpSpPr/>
        <p:nvPr/>
      </p:nvGrpSpPr>
      <p:grpSpPr>
        <a:xfrm>
          <a:off x="0" y="0"/>
          <a:ext cx="0" cy="0"/>
          <a:chOff x="0" y="0"/>
          <a:chExt cx="0" cy="0"/>
        </a:xfrm>
      </p:grpSpPr>
      <p:sp>
        <p:nvSpPr>
          <p:cNvPr id="17" name="Rectangle 16"/>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p:txBody>
          <a:bodyPr/>
          <a:lstStyle>
            <a:lvl1pPr>
              <a:defRPr sz="44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Left, Mid"/>
          <p:cNvSpPr>
            <a:spLocks noGrp="1"/>
          </p:cNvSpPr>
          <p:nvPr>
            <p:ph type="body" sz="quarter" idx="12"/>
          </p:nvPr>
        </p:nvSpPr>
        <p:spPr>
          <a:xfrm>
            <a:off x="660401" y="1828799"/>
            <a:ext cx="3124200" cy="4191001"/>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9" name="Content Placeholder 9"/>
          <p:cNvSpPr>
            <a:spLocks noGrp="1"/>
          </p:cNvSpPr>
          <p:nvPr>
            <p:ph sz="quarter" idx="16" hasCustomPrompt="1"/>
          </p:nvPr>
        </p:nvSpPr>
        <p:spPr>
          <a:xfrm>
            <a:off x="4396510" y="1828799"/>
            <a:ext cx="6322290" cy="4190999"/>
          </a:xfrm>
        </p:spPr>
        <p:txBody>
          <a:bodyPr/>
          <a:lstStyle>
            <a:lvl2pPr>
              <a:defRPr b="0">
                <a:solidFill>
                  <a:schemeClr val="tx2">
                    <a:lumMod val="75000"/>
                  </a:schemeClr>
                </a:solidFill>
              </a:defRPr>
            </a:lvl2pPr>
            <a:lvl4pPr>
              <a:buClr>
                <a:schemeClr val="accent3"/>
              </a:buClr>
              <a:defRPr/>
            </a:lvl4pPr>
            <a:lvl5pPr>
              <a:buClr>
                <a:schemeClr val="accent3"/>
              </a:buClr>
              <a:defRPr sz="2400">
                <a:solidFill>
                  <a:schemeClr val="tx2"/>
                </a:solidFill>
              </a:defRPr>
            </a:lvl5pPr>
            <a:lvl6pPr>
              <a:buClr>
                <a:schemeClr val="accent3"/>
              </a:buClr>
              <a:defRPr>
                <a:solidFill>
                  <a:schemeClr val="tx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Footer Placeholder 2"/>
          <p:cNvSpPr>
            <a:spLocks noGrp="1"/>
          </p:cNvSpPr>
          <p:nvPr>
            <p:ph type="ftr" sz="quarter" idx="17"/>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8"/>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8569742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Left 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p:nvPr>
        </p:nvSpPr>
        <p:spPr>
          <a:xfrm>
            <a:off x="660400" y="1828800"/>
            <a:ext cx="6550887" cy="4191000"/>
          </a:xfrm>
        </p:spPr>
        <p:txBody>
          <a:bodyPr/>
          <a:lstStyle>
            <a:lvl2pPr>
              <a:defRPr b="0">
                <a:solidFill>
                  <a:schemeClr val="bg2">
                    <a:lumMod val="75000"/>
                  </a:schemeClr>
                </a:solidFill>
              </a:defRPr>
            </a:lvl2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 name="Title Placeholder - Top"/>
          <p:cNvSpPr>
            <a:spLocks noGrp="1"/>
          </p:cNvSpPr>
          <p:nvPr>
            <p:ph type="title" hasCustomPrompt="1"/>
          </p:nvPr>
        </p:nvSpPr>
        <p:spPr/>
        <p:txBody>
          <a:bodyPr/>
          <a:lstStyle>
            <a:lvl1pP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Left, Mid"/>
          <p:cNvSpPr>
            <a:spLocks noGrp="1"/>
          </p:cNvSpPr>
          <p:nvPr>
            <p:ph type="body" sz="quarter" idx="12"/>
          </p:nvPr>
        </p:nvSpPr>
        <p:spPr>
          <a:xfrm>
            <a:off x="7594600" y="1828800"/>
            <a:ext cx="3124199" cy="41910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4280213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Left D_Dark">
    <p:bg>
      <p:bgRef idx="1001">
        <a:schemeClr val="bg2"/>
      </p:bgRef>
    </p:bg>
    <p:spTree>
      <p:nvGrpSpPr>
        <p:cNvPr id="1" name=""/>
        <p:cNvGrpSpPr/>
        <p:nvPr/>
      </p:nvGrpSpPr>
      <p:grpSpPr>
        <a:xfrm>
          <a:off x="0" y="0"/>
          <a:ext cx="0" cy="0"/>
          <a:chOff x="0" y="0"/>
          <a:chExt cx="0" cy="0"/>
        </a:xfrm>
      </p:grpSpPr>
      <p:sp>
        <p:nvSpPr>
          <p:cNvPr id="17" name="Rectangle 16"/>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hasCustomPrompt="1"/>
          </p:nvPr>
        </p:nvSpPr>
        <p:spPr>
          <a:xfrm>
            <a:off x="660400" y="1828800"/>
            <a:ext cx="6550887" cy="4191000"/>
          </a:xfrm>
        </p:spPr>
        <p:txBody>
          <a:bodyPr/>
          <a:lstStyle>
            <a:lvl2pPr>
              <a:defRPr b="0">
                <a:solidFill>
                  <a:schemeClr val="tx2">
                    <a:lumMod val="75000"/>
                  </a:schemeClr>
                </a:solidFill>
              </a:defRPr>
            </a:lvl2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 name="Title Placeholder - Top"/>
          <p:cNvSpPr>
            <a:spLocks noGrp="1"/>
          </p:cNvSpPr>
          <p:nvPr>
            <p:ph type="title" hasCustomPrompt="1"/>
          </p:nvPr>
        </p:nvSpPr>
        <p:spPr/>
        <p:txBody>
          <a:bodyPr/>
          <a:lstStyle>
            <a:lvl1pP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 Left, Mid"/>
          <p:cNvSpPr>
            <a:spLocks noGrp="1"/>
          </p:cNvSpPr>
          <p:nvPr>
            <p:ph type="body" sz="quarter" idx="12"/>
          </p:nvPr>
        </p:nvSpPr>
        <p:spPr>
          <a:xfrm>
            <a:off x="7594600" y="1828800"/>
            <a:ext cx="3124201" cy="41910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2733292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ntent A">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p:nvPr>
        </p:nvSpPr>
        <p:spPr>
          <a:xfrm>
            <a:off x="660400" y="1828800"/>
            <a:ext cx="4572000" cy="41910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1" y="457201"/>
            <a:ext cx="10058400" cy="685802"/>
          </a:xfrm>
        </p:spPr>
        <p:txBody>
          <a:bodyPr/>
          <a:lstStyle/>
          <a:p>
            <a:r>
              <a:rPr lang="en-US" dirty="0"/>
              <a:t>Click to edit Master title style</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
        <p:nvSpPr>
          <p:cNvPr id="9" name="Content Placeholder 9"/>
          <p:cNvSpPr>
            <a:spLocks noGrp="1"/>
          </p:cNvSpPr>
          <p:nvPr>
            <p:ph sz="quarter" idx="18"/>
          </p:nvPr>
        </p:nvSpPr>
        <p:spPr>
          <a:xfrm>
            <a:off x="6146801" y="1828800"/>
            <a:ext cx="4572000" cy="41910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ntent A_Dark">
    <p:bg>
      <p:bgRef idx="1001">
        <a:schemeClr val="bg2"/>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hasCustomPrompt="1"/>
          </p:nvPr>
        </p:nvSpPr>
        <p:spPr>
          <a:xfrm>
            <a:off x="660400" y="1828800"/>
            <a:ext cx="4568825" cy="41910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1" y="457201"/>
            <a:ext cx="10058400" cy="685801"/>
          </a:xfrm>
        </p:spPr>
        <p:txBody>
          <a:bodyPr/>
          <a:lstStyle/>
          <a:p>
            <a:r>
              <a:rPr lang="en-US" dirty="0"/>
              <a:t>Click to edit Master title style</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
        <p:nvSpPr>
          <p:cNvPr id="9" name="Content Placeholder 9"/>
          <p:cNvSpPr>
            <a:spLocks noGrp="1"/>
          </p:cNvSpPr>
          <p:nvPr>
            <p:ph sz="quarter" idx="18" hasCustomPrompt="1"/>
          </p:nvPr>
        </p:nvSpPr>
        <p:spPr>
          <a:xfrm>
            <a:off x="6149975" y="1828800"/>
            <a:ext cx="4568825" cy="41910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Section_Dark">
    <p:bg>
      <p:bgRef idx="1001">
        <a:schemeClr val="bg2"/>
      </p:bgRef>
    </p:bg>
    <p:spTree>
      <p:nvGrpSpPr>
        <p:cNvPr id="1" name=""/>
        <p:cNvGrpSpPr/>
        <p:nvPr/>
      </p:nvGrpSpPr>
      <p:grpSpPr>
        <a:xfrm>
          <a:off x="0" y="0"/>
          <a:ext cx="0" cy="0"/>
          <a:chOff x="0" y="0"/>
          <a:chExt cx="0" cy="0"/>
        </a:xfrm>
      </p:grpSpPr>
      <p:cxnSp>
        <p:nvCxnSpPr>
          <p:cNvPr id="6" name="RuleLine - Mid"/>
          <p:cNvCxnSpPr/>
          <p:nvPr userDrawn="1"/>
        </p:nvCxnSpPr>
        <p:spPr>
          <a:xfrm>
            <a:off x="976194" y="4407652"/>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Section Title"/>
          <p:cNvSpPr>
            <a:spLocks noGrp="1"/>
          </p:cNvSpPr>
          <p:nvPr>
            <p:ph type="ctrTitle" hasCustomPrompt="1"/>
          </p:nvPr>
        </p:nvSpPr>
        <p:spPr>
          <a:xfrm>
            <a:off x="976194" y="1828800"/>
            <a:ext cx="9626719" cy="2236846"/>
          </a:xfrm>
        </p:spPr>
        <p:txBody>
          <a:bodyPr anchor="b"/>
          <a:lstStyle>
            <a:lvl1pPr algn="l">
              <a:lnSpc>
                <a:spcPct val="100000"/>
              </a:lnSpc>
              <a:defRPr sz="4400" baseline="0">
                <a:solidFill>
                  <a:schemeClr val="tx2"/>
                </a:solidFill>
              </a:defRPr>
            </a:lvl1pPr>
          </a:lstStyle>
          <a:p>
            <a:r>
              <a:rPr lang="en-US" dirty="0"/>
              <a:t>Click to add section title</a:t>
            </a:r>
          </a:p>
        </p:txBody>
      </p:sp>
      <p:sp>
        <p:nvSpPr>
          <p:cNvPr id="8" name="Freeform 12"/>
          <p:cNvSpPr>
            <a:spLocks noChangeAspect="1" noEditPoints="1"/>
          </p:cNvSpPr>
          <p:nvPr userDrawn="1"/>
        </p:nvSpPr>
        <p:spPr bwMode="auto">
          <a:xfrm>
            <a:off x="975808" y="1121054"/>
            <a:ext cx="2436367" cy="707745"/>
          </a:xfrm>
          <a:custGeom>
            <a:avLst/>
            <a:gdLst>
              <a:gd name="T0" fmla="*/ 6807 w 6965"/>
              <a:gd name="T1" fmla="*/ 780 h 2018"/>
              <a:gd name="T2" fmla="*/ 6707 w 6965"/>
              <a:gd name="T3" fmla="*/ 1223 h 2018"/>
              <a:gd name="T4" fmla="*/ 6668 w 6965"/>
              <a:gd name="T5" fmla="*/ 1273 h 2018"/>
              <a:gd name="T6" fmla="*/ 6805 w 6965"/>
              <a:gd name="T7" fmla="*/ 842 h 2018"/>
              <a:gd name="T8" fmla="*/ 6494 w 6965"/>
              <a:gd name="T9" fmla="*/ 1312 h 2018"/>
              <a:gd name="T10" fmla="*/ 6432 w 6965"/>
              <a:gd name="T11" fmla="*/ 803 h 2018"/>
              <a:gd name="T12" fmla="*/ 6090 w 6965"/>
              <a:gd name="T13" fmla="*/ 789 h 2018"/>
              <a:gd name="T14" fmla="*/ 6135 w 6965"/>
              <a:gd name="T15" fmla="*/ 1312 h 2018"/>
              <a:gd name="T16" fmla="*/ 6292 w 6965"/>
              <a:gd name="T17" fmla="*/ 1332 h 2018"/>
              <a:gd name="T18" fmla="*/ 6449 w 6965"/>
              <a:gd name="T19" fmla="*/ 1332 h 2018"/>
              <a:gd name="T20" fmla="*/ 5756 w 6965"/>
              <a:gd name="T21" fmla="*/ 803 h 2018"/>
              <a:gd name="T22" fmla="*/ 5545 w 6965"/>
              <a:gd name="T23" fmla="*/ 1332 h 2018"/>
              <a:gd name="T24" fmla="*/ 5858 w 6965"/>
              <a:gd name="T25" fmla="*/ 1318 h 2018"/>
              <a:gd name="T26" fmla="*/ 5805 w 6965"/>
              <a:gd name="T27" fmla="*/ 1151 h 2018"/>
              <a:gd name="T28" fmla="*/ 5414 w 6965"/>
              <a:gd name="T29" fmla="*/ 1061 h 2018"/>
              <a:gd name="T30" fmla="*/ 5078 w 6965"/>
              <a:gd name="T31" fmla="*/ 1312 h 2018"/>
              <a:gd name="T32" fmla="*/ 5344 w 6965"/>
              <a:gd name="T33" fmla="*/ 1061 h 2018"/>
              <a:gd name="T34" fmla="*/ 5344 w 6965"/>
              <a:gd name="T35" fmla="*/ 1061 h 2018"/>
              <a:gd name="T36" fmla="*/ 4522 w 6965"/>
              <a:gd name="T37" fmla="*/ 1470 h 2018"/>
              <a:gd name="T38" fmla="*/ 4931 w 6965"/>
              <a:gd name="T39" fmla="*/ 1306 h 2018"/>
              <a:gd name="T40" fmla="*/ 4534 w 6965"/>
              <a:gd name="T41" fmla="*/ 1306 h 2018"/>
              <a:gd name="T42" fmla="*/ 4833 w 6965"/>
              <a:gd name="T43" fmla="*/ 1212 h 2018"/>
              <a:gd name="T44" fmla="*/ 4813 w 6965"/>
              <a:gd name="T45" fmla="*/ 1151 h 2018"/>
              <a:gd name="T46" fmla="*/ 4813 w 6965"/>
              <a:gd name="T47" fmla="*/ 1151 h 2018"/>
              <a:gd name="T48" fmla="*/ 4355 w 6965"/>
              <a:gd name="T49" fmla="*/ 892 h 2018"/>
              <a:gd name="T50" fmla="*/ 4250 w 6965"/>
              <a:gd name="T51" fmla="*/ 780 h 2018"/>
              <a:gd name="T52" fmla="*/ 4150 w 6965"/>
              <a:gd name="T53" fmla="*/ 1223 h 2018"/>
              <a:gd name="T54" fmla="*/ 4111 w 6965"/>
              <a:gd name="T55" fmla="*/ 1273 h 2018"/>
              <a:gd name="T56" fmla="*/ 3722 w 6965"/>
              <a:gd name="T57" fmla="*/ 911 h 2018"/>
              <a:gd name="T58" fmla="*/ 3936 w 6965"/>
              <a:gd name="T59" fmla="*/ 893 h 2018"/>
              <a:gd name="T60" fmla="*/ 3652 w 6965"/>
              <a:gd name="T61" fmla="*/ 912 h 2018"/>
              <a:gd name="T62" fmla="*/ 3694 w 6965"/>
              <a:gd name="T63" fmla="*/ 1211 h 2018"/>
              <a:gd name="T64" fmla="*/ 3807 w 6965"/>
              <a:gd name="T65" fmla="*/ 1342 h 2018"/>
              <a:gd name="T66" fmla="*/ 3526 w 6965"/>
              <a:gd name="T67" fmla="*/ 1061 h 2018"/>
              <a:gd name="T68" fmla="*/ 3456 w 6965"/>
              <a:gd name="T69" fmla="*/ 1061 h 2018"/>
              <a:gd name="T70" fmla="*/ 3456 w 6965"/>
              <a:gd name="T71" fmla="*/ 1061 h 2018"/>
              <a:gd name="T72" fmla="*/ 2883 w 6965"/>
              <a:gd name="T73" fmla="*/ 789 h 2018"/>
              <a:gd name="T74" fmla="*/ 2545 w 6965"/>
              <a:gd name="T75" fmla="*/ 789 h 2018"/>
              <a:gd name="T76" fmla="*/ 2547 w 6965"/>
              <a:gd name="T77" fmla="*/ 1332 h 2018"/>
              <a:gd name="T78" fmla="*/ 2704 w 6965"/>
              <a:gd name="T79" fmla="*/ 1332 h 2018"/>
              <a:gd name="T80" fmla="*/ 2861 w 6965"/>
              <a:gd name="T81" fmla="*/ 1312 h 2018"/>
              <a:gd name="T82" fmla="*/ 2018 w 6965"/>
              <a:gd name="T83" fmla="*/ 1009 h 2018"/>
              <a:gd name="T84" fmla="*/ 1939 w 6965"/>
              <a:gd name="T85" fmla="*/ 1009 h 2018"/>
              <a:gd name="T86" fmla="*/ 1939 w 6965"/>
              <a:gd name="T87" fmla="*/ 1009 h 2018"/>
              <a:gd name="T88" fmla="*/ 1127 w 6965"/>
              <a:gd name="T89" fmla="*/ 523 h 2018"/>
              <a:gd name="T90" fmla="*/ 960 w 6965"/>
              <a:gd name="T91" fmla="*/ 946 h 2018"/>
              <a:gd name="T92" fmla="*/ 1009 w 6965"/>
              <a:gd name="T93" fmla="*/ 994 h 2018"/>
              <a:gd name="T94" fmla="*/ 1185 w 6965"/>
              <a:gd name="T95" fmla="*/ 1300 h 2018"/>
              <a:gd name="T96" fmla="*/ 1116 w 6965"/>
              <a:gd name="T97" fmla="*/ 692 h 2018"/>
              <a:gd name="T98" fmla="*/ 1444 w 6965"/>
              <a:gd name="T99" fmla="*/ 1300 h 2018"/>
              <a:gd name="T100" fmla="*/ 915 w 6965"/>
              <a:gd name="T101" fmla="*/ 540 h 2018"/>
              <a:gd name="T102" fmla="*/ 597 w 6965"/>
              <a:gd name="T103" fmla="*/ 1332 h 2018"/>
              <a:gd name="T104" fmla="*/ 932 w 6965"/>
              <a:gd name="T105" fmla="*/ 774 h 2018"/>
              <a:gd name="T106" fmla="*/ 1196 w 6965"/>
              <a:gd name="T107" fmla="*/ 1494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5" h="2018">
                <a:moveTo>
                  <a:pt x="6956" y="878"/>
                </a:moveTo>
                <a:lnTo>
                  <a:pt x="6956" y="878"/>
                </a:lnTo>
                <a:cubicBezTo>
                  <a:pt x="6964" y="870"/>
                  <a:pt x="6965" y="856"/>
                  <a:pt x="6957" y="848"/>
                </a:cubicBezTo>
                <a:cubicBezTo>
                  <a:pt x="6945" y="836"/>
                  <a:pt x="6928" y="821"/>
                  <a:pt x="6915" y="812"/>
                </a:cubicBezTo>
                <a:cubicBezTo>
                  <a:pt x="6883" y="791"/>
                  <a:pt x="6849" y="780"/>
                  <a:pt x="6807" y="780"/>
                </a:cubicBezTo>
                <a:cubicBezTo>
                  <a:pt x="6723" y="780"/>
                  <a:pt x="6655" y="824"/>
                  <a:pt x="6655" y="912"/>
                </a:cubicBezTo>
                <a:cubicBezTo>
                  <a:pt x="6655" y="975"/>
                  <a:pt x="6685" y="1027"/>
                  <a:pt x="6779" y="1081"/>
                </a:cubicBezTo>
                <a:cubicBezTo>
                  <a:pt x="6866" y="1131"/>
                  <a:pt x="6893" y="1158"/>
                  <a:pt x="6893" y="1206"/>
                </a:cubicBezTo>
                <a:cubicBezTo>
                  <a:pt x="6893" y="1244"/>
                  <a:pt x="6871" y="1280"/>
                  <a:pt x="6812" y="1280"/>
                </a:cubicBezTo>
                <a:cubicBezTo>
                  <a:pt x="6766" y="1280"/>
                  <a:pt x="6734" y="1258"/>
                  <a:pt x="6707" y="1223"/>
                </a:cubicBezTo>
                <a:cubicBezTo>
                  <a:pt x="6704" y="1219"/>
                  <a:pt x="6700" y="1215"/>
                  <a:pt x="6698" y="1211"/>
                </a:cubicBezTo>
                <a:cubicBezTo>
                  <a:pt x="6691" y="1202"/>
                  <a:pt x="6678" y="1201"/>
                  <a:pt x="6669" y="1208"/>
                </a:cubicBezTo>
                <a:lnTo>
                  <a:pt x="6652" y="1221"/>
                </a:lnTo>
                <a:cubicBezTo>
                  <a:pt x="6644" y="1227"/>
                  <a:pt x="6642" y="1240"/>
                  <a:pt x="6649" y="1249"/>
                </a:cubicBezTo>
                <a:cubicBezTo>
                  <a:pt x="6655" y="1257"/>
                  <a:pt x="6662" y="1267"/>
                  <a:pt x="6668" y="1273"/>
                </a:cubicBezTo>
                <a:cubicBezTo>
                  <a:pt x="6695" y="1309"/>
                  <a:pt x="6747" y="1342"/>
                  <a:pt x="6810" y="1342"/>
                </a:cubicBezTo>
                <a:cubicBezTo>
                  <a:pt x="6920" y="1342"/>
                  <a:pt x="6963" y="1272"/>
                  <a:pt x="6963" y="1201"/>
                </a:cubicBezTo>
                <a:cubicBezTo>
                  <a:pt x="6963" y="1129"/>
                  <a:pt x="6917" y="1084"/>
                  <a:pt x="6821" y="1027"/>
                </a:cubicBezTo>
                <a:cubicBezTo>
                  <a:pt x="6745" y="982"/>
                  <a:pt x="6725" y="953"/>
                  <a:pt x="6725" y="911"/>
                </a:cubicBezTo>
                <a:cubicBezTo>
                  <a:pt x="6725" y="866"/>
                  <a:pt x="6759" y="842"/>
                  <a:pt x="6805" y="842"/>
                </a:cubicBezTo>
                <a:cubicBezTo>
                  <a:pt x="6838" y="842"/>
                  <a:pt x="6863" y="852"/>
                  <a:pt x="6889" y="873"/>
                </a:cubicBezTo>
                <a:cubicBezTo>
                  <a:pt x="6895" y="877"/>
                  <a:pt x="6904" y="886"/>
                  <a:pt x="6912" y="892"/>
                </a:cubicBezTo>
                <a:cubicBezTo>
                  <a:pt x="6919" y="899"/>
                  <a:pt x="6931" y="899"/>
                  <a:pt x="6939" y="893"/>
                </a:cubicBezTo>
                <a:lnTo>
                  <a:pt x="6956" y="878"/>
                </a:lnTo>
                <a:close/>
                <a:moveTo>
                  <a:pt x="6494" y="1312"/>
                </a:moveTo>
                <a:lnTo>
                  <a:pt x="6494" y="1312"/>
                </a:lnTo>
                <a:lnTo>
                  <a:pt x="6494" y="810"/>
                </a:lnTo>
                <a:cubicBezTo>
                  <a:pt x="6494" y="798"/>
                  <a:pt x="6485" y="789"/>
                  <a:pt x="6474" y="789"/>
                </a:cubicBezTo>
                <a:lnTo>
                  <a:pt x="6451" y="789"/>
                </a:lnTo>
                <a:cubicBezTo>
                  <a:pt x="6442" y="789"/>
                  <a:pt x="6435" y="795"/>
                  <a:pt x="6432" y="803"/>
                </a:cubicBezTo>
                <a:lnTo>
                  <a:pt x="6284" y="1215"/>
                </a:lnTo>
                <a:cubicBezTo>
                  <a:pt x="6283" y="1217"/>
                  <a:pt x="6281" y="1217"/>
                  <a:pt x="6280" y="1215"/>
                </a:cubicBezTo>
                <a:lnTo>
                  <a:pt x="6132" y="803"/>
                </a:lnTo>
                <a:cubicBezTo>
                  <a:pt x="6130" y="795"/>
                  <a:pt x="6122" y="789"/>
                  <a:pt x="6113" y="789"/>
                </a:cubicBezTo>
                <a:lnTo>
                  <a:pt x="6090" y="789"/>
                </a:lnTo>
                <a:cubicBezTo>
                  <a:pt x="6079" y="789"/>
                  <a:pt x="6070" y="798"/>
                  <a:pt x="6070" y="810"/>
                </a:cubicBezTo>
                <a:lnTo>
                  <a:pt x="6070" y="1312"/>
                </a:lnTo>
                <a:cubicBezTo>
                  <a:pt x="6070" y="1323"/>
                  <a:pt x="6079" y="1332"/>
                  <a:pt x="6090" y="1332"/>
                </a:cubicBezTo>
                <a:lnTo>
                  <a:pt x="6115" y="1332"/>
                </a:lnTo>
                <a:cubicBezTo>
                  <a:pt x="6126" y="1332"/>
                  <a:pt x="6135" y="1323"/>
                  <a:pt x="6135" y="1312"/>
                </a:cubicBezTo>
                <a:lnTo>
                  <a:pt x="6135" y="992"/>
                </a:lnTo>
                <a:cubicBezTo>
                  <a:pt x="6135" y="989"/>
                  <a:pt x="6138" y="989"/>
                  <a:pt x="6139" y="991"/>
                </a:cubicBezTo>
                <a:lnTo>
                  <a:pt x="6253" y="1319"/>
                </a:lnTo>
                <a:cubicBezTo>
                  <a:pt x="6256" y="1327"/>
                  <a:pt x="6263" y="1332"/>
                  <a:pt x="6272" y="1332"/>
                </a:cubicBezTo>
                <a:lnTo>
                  <a:pt x="6292" y="1332"/>
                </a:lnTo>
                <a:cubicBezTo>
                  <a:pt x="6301" y="1332"/>
                  <a:pt x="6308" y="1327"/>
                  <a:pt x="6311" y="1319"/>
                </a:cubicBezTo>
                <a:lnTo>
                  <a:pt x="6425" y="991"/>
                </a:lnTo>
                <a:cubicBezTo>
                  <a:pt x="6426" y="989"/>
                  <a:pt x="6429" y="989"/>
                  <a:pt x="6429" y="992"/>
                </a:cubicBezTo>
                <a:lnTo>
                  <a:pt x="6429" y="1312"/>
                </a:lnTo>
                <a:cubicBezTo>
                  <a:pt x="6429" y="1323"/>
                  <a:pt x="6438" y="1332"/>
                  <a:pt x="6449" y="1332"/>
                </a:cubicBezTo>
                <a:lnTo>
                  <a:pt x="6474" y="1332"/>
                </a:lnTo>
                <a:cubicBezTo>
                  <a:pt x="6485" y="1332"/>
                  <a:pt x="6494" y="1323"/>
                  <a:pt x="6494" y="1312"/>
                </a:cubicBezTo>
                <a:close/>
                <a:moveTo>
                  <a:pt x="5923" y="1306"/>
                </a:moveTo>
                <a:lnTo>
                  <a:pt x="5923" y="1306"/>
                </a:lnTo>
                <a:lnTo>
                  <a:pt x="5756" y="803"/>
                </a:lnTo>
                <a:cubicBezTo>
                  <a:pt x="5753" y="795"/>
                  <a:pt x="5745" y="789"/>
                  <a:pt x="5737" y="789"/>
                </a:cubicBezTo>
                <a:lnTo>
                  <a:pt x="5713" y="789"/>
                </a:lnTo>
                <a:cubicBezTo>
                  <a:pt x="5704" y="789"/>
                  <a:pt x="5696" y="795"/>
                  <a:pt x="5694" y="803"/>
                </a:cubicBezTo>
                <a:lnTo>
                  <a:pt x="5526" y="1306"/>
                </a:lnTo>
                <a:cubicBezTo>
                  <a:pt x="5522" y="1319"/>
                  <a:pt x="5532" y="1332"/>
                  <a:pt x="5545" y="1332"/>
                </a:cubicBezTo>
                <a:lnTo>
                  <a:pt x="5572" y="1332"/>
                </a:lnTo>
                <a:cubicBezTo>
                  <a:pt x="5581" y="1332"/>
                  <a:pt x="5589" y="1326"/>
                  <a:pt x="5592" y="1318"/>
                </a:cubicBezTo>
                <a:lnTo>
                  <a:pt x="5625" y="1212"/>
                </a:lnTo>
                <a:lnTo>
                  <a:pt x="5825" y="1212"/>
                </a:lnTo>
                <a:lnTo>
                  <a:pt x="5858" y="1318"/>
                </a:lnTo>
                <a:cubicBezTo>
                  <a:pt x="5861" y="1326"/>
                  <a:pt x="5868" y="1332"/>
                  <a:pt x="5877" y="1332"/>
                </a:cubicBezTo>
                <a:lnTo>
                  <a:pt x="5904" y="1332"/>
                </a:lnTo>
                <a:cubicBezTo>
                  <a:pt x="5918" y="1332"/>
                  <a:pt x="5927" y="1319"/>
                  <a:pt x="5923" y="1306"/>
                </a:cubicBezTo>
                <a:close/>
                <a:moveTo>
                  <a:pt x="5805" y="1151"/>
                </a:moveTo>
                <a:lnTo>
                  <a:pt x="5805" y="1151"/>
                </a:lnTo>
                <a:lnTo>
                  <a:pt x="5644" y="1151"/>
                </a:lnTo>
                <a:lnTo>
                  <a:pt x="5723" y="902"/>
                </a:lnTo>
                <a:cubicBezTo>
                  <a:pt x="5723" y="900"/>
                  <a:pt x="5726" y="900"/>
                  <a:pt x="5727" y="902"/>
                </a:cubicBezTo>
                <a:lnTo>
                  <a:pt x="5805" y="1151"/>
                </a:lnTo>
                <a:close/>
                <a:moveTo>
                  <a:pt x="5414" y="1061"/>
                </a:moveTo>
                <a:lnTo>
                  <a:pt x="5414" y="1061"/>
                </a:lnTo>
                <a:cubicBezTo>
                  <a:pt x="5414" y="904"/>
                  <a:pt x="5350" y="789"/>
                  <a:pt x="5208" y="789"/>
                </a:cubicBezTo>
                <a:lnTo>
                  <a:pt x="5098" y="789"/>
                </a:lnTo>
                <a:cubicBezTo>
                  <a:pt x="5087" y="789"/>
                  <a:pt x="5078" y="798"/>
                  <a:pt x="5078" y="810"/>
                </a:cubicBezTo>
                <a:lnTo>
                  <a:pt x="5078" y="1312"/>
                </a:lnTo>
                <a:cubicBezTo>
                  <a:pt x="5078" y="1323"/>
                  <a:pt x="5087" y="1332"/>
                  <a:pt x="5098" y="1332"/>
                </a:cubicBezTo>
                <a:lnTo>
                  <a:pt x="5208" y="1332"/>
                </a:lnTo>
                <a:cubicBezTo>
                  <a:pt x="5350" y="1332"/>
                  <a:pt x="5414" y="1217"/>
                  <a:pt x="5414" y="1061"/>
                </a:cubicBezTo>
                <a:close/>
                <a:moveTo>
                  <a:pt x="5344" y="1061"/>
                </a:moveTo>
                <a:lnTo>
                  <a:pt x="5344" y="1061"/>
                </a:lnTo>
                <a:cubicBezTo>
                  <a:pt x="5344" y="1164"/>
                  <a:pt x="5314" y="1269"/>
                  <a:pt x="5205" y="1269"/>
                </a:cubicBezTo>
                <a:lnTo>
                  <a:pt x="5148" y="1269"/>
                </a:lnTo>
                <a:lnTo>
                  <a:pt x="5148" y="853"/>
                </a:lnTo>
                <a:lnTo>
                  <a:pt x="5205" y="853"/>
                </a:lnTo>
                <a:cubicBezTo>
                  <a:pt x="5314" y="853"/>
                  <a:pt x="5344" y="957"/>
                  <a:pt x="5344" y="1061"/>
                </a:cubicBezTo>
                <a:close/>
                <a:moveTo>
                  <a:pt x="4943" y="1470"/>
                </a:moveTo>
                <a:lnTo>
                  <a:pt x="4943" y="1470"/>
                </a:lnTo>
                <a:cubicBezTo>
                  <a:pt x="4943" y="1456"/>
                  <a:pt x="4933" y="1446"/>
                  <a:pt x="4919" y="1446"/>
                </a:cubicBezTo>
                <a:lnTo>
                  <a:pt x="4546" y="1446"/>
                </a:lnTo>
                <a:cubicBezTo>
                  <a:pt x="4533" y="1446"/>
                  <a:pt x="4522" y="1456"/>
                  <a:pt x="4522" y="1470"/>
                </a:cubicBezTo>
                <a:cubicBezTo>
                  <a:pt x="4522" y="1483"/>
                  <a:pt x="4533" y="1494"/>
                  <a:pt x="4546" y="1494"/>
                </a:cubicBezTo>
                <a:lnTo>
                  <a:pt x="4919" y="1494"/>
                </a:lnTo>
                <a:cubicBezTo>
                  <a:pt x="4933" y="1494"/>
                  <a:pt x="4943" y="1483"/>
                  <a:pt x="4943" y="1470"/>
                </a:cubicBezTo>
                <a:close/>
                <a:moveTo>
                  <a:pt x="4931" y="1306"/>
                </a:moveTo>
                <a:lnTo>
                  <a:pt x="4931" y="1306"/>
                </a:lnTo>
                <a:lnTo>
                  <a:pt x="4764" y="803"/>
                </a:lnTo>
                <a:cubicBezTo>
                  <a:pt x="4761" y="795"/>
                  <a:pt x="4753" y="789"/>
                  <a:pt x="4744" y="789"/>
                </a:cubicBezTo>
                <a:lnTo>
                  <a:pt x="4721" y="789"/>
                </a:lnTo>
                <a:cubicBezTo>
                  <a:pt x="4712" y="789"/>
                  <a:pt x="4704" y="795"/>
                  <a:pt x="4702" y="803"/>
                </a:cubicBezTo>
                <a:lnTo>
                  <a:pt x="4534" y="1306"/>
                </a:lnTo>
                <a:cubicBezTo>
                  <a:pt x="4530" y="1319"/>
                  <a:pt x="4540" y="1332"/>
                  <a:pt x="4553" y="1332"/>
                </a:cubicBezTo>
                <a:lnTo>
                  <a:pt x="4580" y="1332"/>
                </a:lnTo>
                <a:cubicBezTo>
                  <a:pt x="4589" y="1332"/>
                  <a:pt x="4597" y="1326"/>
                  <a:pt x="4599" y="1318"/>
                </a:cubicBezTo>
                <a:lnTo>
                  <a:pt x="4632" y="1212"/>
                </a:lnTo>
                <a:lnTo>
                  <a:pt x="4833" y="1212"/>
                </a:lnTo>
                <a:lnTo>
                  <a:pt x="4866" y="1318"/>
                </a:lnTo>
                <a:cubicBezTo>
                  <a:pt x="4868" y="1326"/>
                  <a:pt x="4876" y="1332"/>
                  <a:pt x="4885" y="1332"/>
                </a:cubicBezTo>
                <a:lnTo>
                  <a:pt x="4912" y="1332"/>
                </a:lnTo>
                <a:cubicBezTo>
                  <a:pt x="4926" y="1332"/>
                  <a:pt x="4935" y="1319"/>
                  <a:pt x="4931" y="1306"/>
                </a:cubicBezTo>
                <a:close/>
                <a:moveTo>
                  <a:pt x="4813" y="1151"/>
                </a:moveTo>
                <a:lnTo>
                  <a:pt x="4813" y="1151"/>
                </a:lnTo>
                <a:lnTo>
                  <a:pt x="4652" y="1151"/>
                </a:lnTo>
                <a:lnTo>
                  <a:pt x="4731" y="902"/>
                </a:lnTo>
                <a:cubicBezTo>
                  <a:pt x="4731" y="900"/>
                  <a:pt x="4734" y="900"/>
                  <a:pt x="4734" y="902"/>
                </a:cubicBezTo>
                <a:lnTo>
                  <a:pt x="4813" y="1151"/>
                </a:lnTo>
                <a:close/>
                <a:moveTo>
                  <a:pt x="4168" y="911"/>
                </a:moveTo>
                <a:lnTo>
                  <a:pt x="4168" y="911"/>
                </a:lnTo>
                <a:cubicBezTo>
                  <a:pt x="4168" y="866"/>
                  <a:pt x="4202" y="842"/>
                  <a:pt x="4248" y="842"/>
                </a:cubicBezTo>
                <a:cubicBezTo>
                  <a:pt x="4281" y="842"/>
                  <a:pt x="4306" y="852"/>
                  <a:pt x="4332" y="873"/>
                </a:cubicBezTo>
                <a:cubicBezTo>
                  <a:pt x="4338" y="877"/>
                  <a:pt x="4347" y="886"/>
                  <a:pt x="4355" y="892"/>
                </a:cubicBezTo>
                <a:cubicBezTo>
                  <a:pt x="4362" y="899"/>
                  <a:pt x="4374" y="899"/>
                  <a:pt x="4382" y="893"/>
                </a:cubicBezTo>
                <a:lnTo>
                  <a:pt x="4399" y="878"/>
                </a:lnTo>
                <a:cubicBezTo>
                  <a:pt x="4408" y="870"/>
                  <a:pt x="4408" y="856"/>
                  <a:pt x="4400" y="848"/>
                </a:cubicBezTo>
                <a:cubicBezTo>
                  <a:pt x="4388" y="836"/>
                  <a:pt x="4371" y="821"/>
                  <a:pt x="4358" y="812"/>
                </a:cubicBezTo>
                <a:cubicBezTo>
                  <a:pt x="4326" y="791"/>
                  <a:pt x="4292" y="780"/>
                  <a:pt x="4250" y="780"/>
                </a:cubicBezTo>
                <a:cubicBezTo>
                  <a:pt x="4166" y="780"/>
                  <a:pt x="4098" y="824"/>
                  <a:pt x="4098" y="912"/>
                </a:cubicBezTo>
                <a:cubicBezTo>
                  <a:pt x="4098" y="975"/>
                  <a:pt x="4128" y="1027"/>
                  <a:pt x="4222" y="1081"/>
                </a:cubicBezTo>
                <a:cubicBezTo>
                  <a:pt x="4309" y="1131"/>
                  <a:pt x="4336" y="1158"/>
                  <a:pt x="4336" y="1206"/>
                </a:cubicBezTo>
                <a:cubicBezTo>
                  <a:pt x="4336" y="1244"/>
                  <a:pt x="4314" y="1280"/>
                  <a:pt x="4255" y="1280"/>
                </a:cubicBezTo>
                <a:cubicBezTo>
                  <a:pt x="4209" y="1280"/>
                  <a:pt x="4177" y="1258"/>
                  <a:pt x="4150" y="1223"/>
                </a:cubicBezTo>
                <a:cubicBezTo>
                  <a:pt x="4147" y="1219"/>
                  <a:pt x="4143" y="1215"/>
                  <a:pt x="4140" y="1211"/>
                </a:cubicBezTo>
                <a:cubicBezTo>
                  <a:pt x="4134" y="1202"/>
                  <a:pt x="4121" y="1201"/>
                  <a:pt x="4112" y="1208"/>
                </a:cubicBezTo>
                <a:lnTo>
                  <a:pt x="4095" y="1221"/>
                </a:lnTo>
                <a:cubicBezTo>
                  <a:pt x="4087" y="1227"/>
                  <a:pt x="4085" y="1240"/>
                  <a:pt x="4092" y="1249"/>
                </a:cubicBezTo>
                <a:cubicBezTo>
                  <a:pt x="4098" y="1257"/>
                  <a:pt x="4105" y="1267"/>
                  <a:pt x="4111" y="1273"/>
                </a:cubicBezTo>
                <a:cubicBezTo>
                  <a:pt x="4138" y="1309"/>
                  <a:pt x="4190" y="1342"/>
                  <a:pt x="4253" y="1342"/>
                </a:cubicBezTo>
                <a:cubicBezTo>
                  <a:pt x="4363" y="1342"/>
                  <a:pt x="4406" y="1272"/>
                  <a:pt x="4406" y="1201"/>
                </a:cubicBezTo>
                <a:cubicBezTo>
                  <a:pt x="4406" y="1129"/>
                  <a:pt x="4360" y="1084"/>
                  <a:pt x="4264" y="1027"/>
                </a:cubicBezTo>
                <a:cubicBezTo>
                  <a:pt x="4188" y="982"/>
                  <a:pt x="4168" y="953"/>
                  <a:pt x="4168" y="911"/>
                </a:cubicBezTo>
                <a:close/>
                <a:moveTo>
                  <a:pt x="3722" y="911"/>
                </a:moveTo>
                <a:lnTo>
                  <a:pt x="3722" y="911"/>
                </a:lnTo>
                <a:cubicBezTo>
                  <a:pt x="3722" y="866"/>
                  <a:pt x="3756" y="842"/>
                  <a:pt x="3802" y="842"/>
                </a:cubicBezTo>
                <a:cubicBezTo>
                  <a:pt x="3835" y="842"/>
                  <a:pt x="3860" y="852"/>
                  <a:pt x="3886" y="873"/>
                </a:cubicBezTo>
                <a:cubicBezTo>
                  <a:pt x="3892" y="877"/>
                  <a:pt x="3901" y="886"/>
                  <a:pt x="3909" y="892"/>
                </a:cubicBezTo>
                <a:cubicBezTo>
                  <a:pt x="3916" y="899"/>
                  <a:pt x="3928" y="899"/>
                  <a:pt x="3936" y="893"/>
                </a:cubicBezTo>
                <a:lnTo>
                  <a:pt x="3953" y="878"/>
                </a:lnTo>
                <a:cubicBezTo>
                  <a:pt x="3961" y="870"/>
                  <a:pt x="3962" y="856"/>
                  <a:pt x="3953" y="848"/>
                </a:cubicBezTo>
                <a:cubicBezTo>
                  <a:pt x="3941" y="836"/>
                  <a:pt x="3925" y="821"/>
                  <a:pt x="3912" y="812"/>
                </a:cubicBezTo>
                <a:cubicBezTo>
                  <a:pt x="3880" y="791"/>
                  <a:pt x="3846" y="780"/>
                  <a:pt x="3804" y="780"/>
                </a:cubicBezTo>
                <a:cubicBezTo>
                  <a:pt x="3720" y="780"/>
                  <a:pt x="3652" y="824"/>
                  <a:pt x="3652" y="912"/>
                </a:cubicBezTo>
                <a:cubicBezTo>
                  <a:pt x="3652" y="975"/>
                  <a:pt x="3681" y="1027"/>
                  <a:pt x="3776" y="1081"/>
                </a:cubicBezTo>
                <a:cubicBezTo>
                  <a:pt x="3863" y="1131"/>
                  <a:pt x="3890" y="1158"/>
                  <a:pt x="3890" y="1206"/>
                </a:cubicBezTo>
                <a:cubicBezTo>
                  <a:pt x="3890" y="1244"/>
                  <a:pt x="3868" y="1280"/>
                  <a:pt x="3809" y="1280"/>
                </a:cubicBezTo>
                <a:cubicBezTo>
                  <a:pt x="3763" y="1280"/>
                  <a:pt x="3730" y="1258"/>
                  <a:pt x="3703" y="1223"/>
                </a:cubicBezTo>
                <a:cubicBezTo>
                  <a:pt x="3700" y="1219"/>
                  <a:pt x="3697" y="1215"/>
                  <a:pt x="3694" y="1211"/>
                </a:cubicBezTo>
                <a:cubicBezTo>
                  <a:pt x="3688" y="1202"/>
                  <a:pt x="3675" y="1201"/>
                  <a:pt x="3666" y="1208"/>
                </a:cubicBezTo>
                <a:lnTo>
                  <a:pt x="3649" y="1221"/>
                </a:lnTo>
                <a:cubicBezTo>
                  <a:pt x="3640" y="1227"/>
                  <a:pt x="3639" y="1240"/>
                  <a:pt x="3645" y="1249"/>
                </a:cubicBezTo>
                <a:cubicBezTo>
                  <a:pt x="3652" y="1257"/>
                  <a:pt x="3659" y="1267"/>
                  <a:pt x="3664" y="1273"/>
                </a:cubicBezTo>
                <a:cubicBezTo>
                  <a:pt x="3692" y="1309"/>
                  <a:pt x="3744" y="1342"/>
                  <a:pt x="3807" y="1342"/>
                </a:cubicBezTo>
                <a:cubicBezTo>
                  <a:pt x="3917" y="1342"/>
                  <a:pt x="3960" y="1272"/>
                  <a:pt x="3960" y="1201"/>
                </a:cubicBezTo>
                <a:cubicBezTo>
                  <a:pt x="3960" y="1129"/>
                  <a:pt x="3914" y="1084"/>
                  <a:pt x="3818" y="1027"/>
                </a:cubicBezTo>
                <a:cubicBezTo>
                  <a:pt x="3742" y="982"/>
                  <a:pt x="3722" y="953"/>
                  <a:pt x="3722" y="911"/>
                </a:cubicBezTo>
                <a:close/>
                <a:moveTo>
                  <a:pt x="3526" y="1061"/>
                </a:moveTo>
                <a:lnTo>
                  <a:pt x="3526" y="1061"/>
                </a:lnTo>
                <a:cubicBezTo>
                  <a:pt x="3526" y="909"/>
                  <a:pt x="3448" y="780"/>
                  <a:pt x="3297" y="780"/>
                </a:cubicBezTo>
                <a:cubicBezTo>
                  <a:pt x="3146" y="780"/>
                  <a:pt x="3067" y="909"/>
                  <a:pt x="3067" y="1061"/>
                </a:cubicBezTo>
                <a:cubicBezTo>
                  <a:pt x="3067" y="1212"/>
                  <a:pt x="3146" y="1342"/>
                  <a:pt x="3297" y="1342"/>
                </a:cubicBezTo>
                <a:cubicBezTo>
                  <a:pt x="3448" y="1342"/>
                  <a:pt x="3526" y="1212"/>
                  <a:pt x="3526" y="1061"/>
                </a:cubicBezTo>
                <a:close/>
                <a:moveTo>
                  <a:pt x="3456" y="1061"/>
                </a:moveTo>
                <a:lnTo>
                  <a:pt x="3456" y="1061"/>
                </a:lnTo>
                <a:cubicBezTo>
                  <a:pt x="3456" y="1168"/>
                  <a:pt x="3399" y="1280"/>
                  <a:pt x="3297" y="1280"/>
                </a:cubicBezTo>
                <a:cubicBezTo>
                  <a:pt x="3194" y="1280"/>
                  <a:pt x="3137" y="1168"/>
                  <a:pt x="3137" y="1061"/>
                </a:cubicBezTo>
                <a:cubicBezTo>
                  <a:pt x="3137" y="953"/>
                  <a:pt x="3194" y="842"/>
                  <a:pt x="3297" y="842"/>
                </a:cubicBezTo>
                <a:cubicBezTo>
                  <a:pt x="3399" y="842"/>
                  <a:pt x="3456" y="953"/>
                  <a:pt x="3456" y="1061"/>
                </a:cubicBezTo>
                <a:close/>
                <a:moveTo>
                  <a:pt x="2926" y="1312"/>
                </a:moveTo>
                <a:lnTo>
                  <a:pt x="2926" y="1312"/>
                </a:lnTo>
                <a:lnTo>
                  <a:pt x="2926" y="810"/>
                </a:lnTo>
                <a:cubicBezTo>
                  <a:pt x="2926" y="798"/>
                  <a:pt x="2917" y="789"/>
                  <a:pt x="2906" y="789"/>
                </a:cubicBezTo>
                <a:lnTo>
                  <a:pt x="2883" y="789"/>
                </a:lnTo>
                <a:cubicBezTo>
                  <a:pt x="2874" y="789"/>
                  <a:pt x="2866" y="795"/>
                  <a:pt x="2864" y="803"/>
                </a:cubicBezTo>
                <a:lnTo>
                  <a:pt x="2716" y="1215"/>
                </a:lnTo>
                <a:cubicBezTo>
                  <a:pt x="2715" y="1217"/>
                  <a:pt x="2713" y="1217"/>
                  <a:pt x="2712" y="1215"/>
                </a:cubicBezTo>
                <a:lnTo>
                  <a:pt x="2564" y="803"/>
                </a:lnTo>
                <a:cubicBezTo>
                  <a:pt x="2561" y="795"/>
                  <a:pt x="2554" y="789"/>
                  <a:pt x="2545" y="789"/>
                </a:cubicBezTo>
                <a:lnTo>
                  <a:pt x="2522" y="789"/>
                </a:lnTo>
                <a:cubicBezTo>
                  <a:pt x="2511" y="789"/>
                  <a:pt x="2502" y="798"/>
                  <a:pt x="2502" y="810"/>
                </a:cubicBezTo>
                <a:lnTo>
                  <a:pt x="2502" y="1312"/>
                </a:lnTo>
                <a:cubicBezTo>
                  <a:pt x="2502" y="1323"/>
                  <a:pt x="2511" y="1332"/>
                  <a:pt x="2522" y="1332"/>
                </a:cubicBezTo>
                <a:lnTo>
                  <a:pt x="2547" y="1332"/>
                </a:lnTo>
                <a:cubicBezTo>
                  <a:pt x="2558" y="1332"/>
                  <a:pt x="2567" y="1323"/>
                  <a:pt x="2567" y="1312"/>
                </a:cubicBezTo>
                <a:lnTo>
                  <a:pt x="2567" y="992"/>
                </a:lnTo>
                <a:cubicBezTo>
                  <a:pt x="2567" y="989"/>
                  <a:pt x="2570" y="989"/>
                  <a:pt x="2571" y="991"/>
                </a:cubicBezTo>
                <a:lnTo>
                  <a:pt x="2685" y="1319"/>
                </a:lnTo>
                <a:cubicBezTo>
                  <a:pt x="2688" y="1327"/>
                  <a:pt x="2695" y="1332"/>
                  <a:pt x="2704" y="1332"/>
                </a:cubicBezTo>
                <a:lnTo>
                  <a:pt x="2724" y="1332"/>
                </a:lnTo>
                <a:cubicBezTo>
                  <a:pt x="2733" y="1332"/>
                  <a:pt x="2740" y="1327"/>
                  <a:pt x="2743" y="1319"/>
                </a:cubicBezTo>
                <a:lnTo>
                  <a:pt x="2857" y="991"/>
                </a:lnTo>
                <a:cubicBezTo>
                  <a:pt x="2858" y="989"/>
                  <a:pt x="2861" y="989"/>
                  <a:pt x="2861" y="992"/>
                </a:cubicBezTo>
                <a:lnTo>
                  <a:pt x="2861" y="1312"/>
                </a:lnTo>
                <a:cubicBezTo>
                  <a:pt x="2861" y="1323"/>
                  <a:pt x="2870" y="1332"/>
                  <a:pt x="2881" y="1332"/>
                </a:cubicBezTo>
                <a:lnTo>
                  <a:pt x="2906" y="1332"/>
                </a:lnTo>
                <a:cubicBezTo>
                  <a:pt x="2917" y="1332"/>
                  <a:pt x="2926" y="1323"/>
                  <a:pt x="2926" y="1312"/>
                </a:cubicBezTo>
                <a:close/>
                <a:moveTo>
                  <a:pt x="2018" y="1009"/>
                </a:moveTo>
                <a:lnTo>
                  <a:pt x="2018" y="1009"/>
                </a:lnTo>
                <a:cubicBezTo>
                  <a:pt x="2018" y="452"/>
                  <a:pt x="1566" y="0"/>
                  <a:pt x="1009" y="0"/>
                </a:cubicBezTo>
                <a:cubicBezTo>
                  <a:pt x="453" y="0"/>
                  <a:pt x="0" y="452"/>
                  <a:pt x="0" y="1009"/>
                </a:cubicBezTo>
                <a:cubicBezTo>
                  <a:pt x="0" y="1565"/>
                  <a:pt x="453" y="2018"/>
                  <a:pt x="1009" y="2018"/>
                </a:cubicBezTo>
                <a:cubicBezTo>
                  <a:pt x="1566" y="2018"/>
                  <a:pt x="2018" y="1565"/>
                  <a:pt x="2018" y="1009"/>
                </a:cubicBezTo>
                <a:close/>
                <a:moveTo>
                  <a:pt x="1939" y="1009"/>
                </a:moveTo>
                <a:lnTo>
                  <a:pt x="1939" y="1009"/>
                </a:lnTo>
                <a:cubicBezTo>
                  <a:pt x="1939" y="1521"/>
                  <a:pt x="1522" y="1938"/>
                  <a:pt x="1009" y="1938"/>
                </a:cubicBezTo>
                <a:cubicBezTo>
                  <a:pt x="497" y="1938"/>
                  <a:pt x="80" y="1521"/>
                  <a:pt x="80" y="1009"/>
                </a:cubicBezTo>
                <a:cubicBezTo>
                  <a:pt x="80" y="496"/>
                  <a:pt x="497" y="79"/>
                  <a:pt x="1009" y="79"/>
                </a:cubicBezTo>
                <a:cubicBezTo>
                  <a:pt x="1522" y="79"/>
                  <a:pt x="1939" y="496"/>
                  <a:pt x="1939" y="1009"/>
                </a:cubicBezTo>
                <a:close/>
                <a:moveTo>
                  <a:pt x="1444" y="1300"/>
                </a:moveTo>
                <a:lnTo>
                  <a:pt x="1444" y="1300"/>
                </a:lnTo>
                <a:lnTo>
                  <a:pt x="1174" y="540"/>
                </a:lnTo>
                <a:cubicBezTo>
                  <a:pt x="1171" y="530"/>
                  <a:pt x="1162" y="523"/>
                  <a:pt x="1152" y="523"/>
                </a:cubicBezTo>
                <a:lnTo>
                  <a:pt x="1127" y="523"/>
                </a:lnTo>
                <a:cubicBezTo>
                  <a:pt x="1116" y="523"/>
                  <a:pt x="1107" y="530"/>
                  <a:pt x="1104" y="540"/>
                </a:cubicBezTo>
                <a:lnTo>
                  <a:pt x="1026" y="759"/>
                </a:lnTo>
                <a:lnTo>
                  <a:pt x="1009" y="806"/>
                </a:lnTo>
                <a:lnTo>
                  <a:pt x="976" y="899"/>
                </a:lnTo>
                <a:lnTo>
                  <a:pt x="960" y="946"/>
                </a:lnTo>
                <a:lnTo>
                  <a:pt x="834" y="1300"/>
                </a:lnTo>
                <a:cubicBezTo>
                  <a:pt x="828" y="1316"/>
                  <a:pt x="840" y="1332"/>
                  <a:pt x="857" y="1332"/>
                </a:cubicBezTo>
                <a:lnTo>
                  <a:pt x="872" y="1332"/>
                </a:lnTo>
                <a:cubicBezTo>
                  <a:pt x="882" y="1332"/>
                  <a:pt x="891" y="1326"/>
                  <a:pt x="895" y="1316"/>
                </a:cubicBezTo>
                <a:lnTo>
                  <a:pt x="1009" y="994"/>
                </a:lnTo>
                <a:cubicBezTo>
                  <a:pt x="1009" y="994"/>
                  <a:pt x="1010" y="994"/>
                  <a:pt x="1010" y="994"/>
                </a:cubicBezTo>
                <a:lnTo>
                  <a:pt x="1124" y="1316"/>
                </a:lnTo>
                <a:cubicBezTo>
                  <a:pt x="1127" y="1326"/>
                  <a:pt x="1137" y="1332"/>
                  <a:pt x="1147" y="1332"/>
                </a:cubicBezTo>
                <a:lnTo>
                  <a:pt x="1162" y="1332"/>
                </a:lnTo>
                <a:cubicBezTo>
                  <a:pt x="1179" y="1332"/>
                  <a:pt x="1190" y="1316"/>
                  <a:pt x="1185" y="1300"/>
                </a:cubicBezTo>
                <a:lnTo>
                  <a:pt x="1059" y="946"/>
                </a:lnTo>
                <a:lnTo>
                  <a:pt x="1045" y="907"/>
                </a:lnTo>
                <a:cubicBezTo>
                  <a:pt x="1044" y="902"/>
                  <a:pt x="1044" y="897"/>
                  <a:pt x="1045" y="891"/>
                </a:cubicBezTo>
                <a:lnTo>
                  <a:pt x="1059" y="853"/>
                </a:lnTo>
                <a:lnTo>
                  <a:pt x="1116" y="692"/>
                </a:lnTo>
                <a:cubicBezTo>
                  <a:pt x="1124" y="670"/>
                  <a:pt x="1154" y="670"/>
                  <a:pt x="1162" y="692"/>
                </a:cubicBezTo>
                <a:lnTo>
                  <a:pt x="1383" y="1316"/>
                </a:lnTo>
                <a:cubicBezTo>
                  <a:pt x="1387" y="1326"/>
                  <a:pt x="1396" y="1332"/>
                  <a:pt x="1406" y="1332"/>
                </a:cubicBezTo>
                <a:lnTo>
                  <a:pt x="1421" y="1332"/>
                </a:lnTo>
                <a:cubicBezTo>
                  <a:pt x="1438" y="1332"/>
                  <a:pt x="1450" y="1316"/>
                  <a:pt x="1444" y="1300"/>
                </a:cubicBezTo>
                <a:close/>
                <a:moveTo>
                  <a:pt x="977" y="774"/>
                </a:moveTo>
                <a:lnTo>
                  <a:pt x="977" y="774"/>
                </a:lnTo>
                <a:cubicBezTo>
                  <a:pt x="979" y="769"/>
                  <a:pt x="985" y="753"/>
                  <a:pt x="985" y="753"/>
                </a:cubicBezTo>
                <a:cubicBezTo>
                  <a:pt x="987" y="748"/>
                  <a:pt x="987" y="742"/>
                  <a:pt x="985" y="737"/>
                </a:cubicBezTo>
                <a:lnTo>
                  <a:pt x="915" y="540"/>
                </a:lnTo>
                <a:cubicBezTo>
                  <a:pt x="911" y="530"/>
                  <a:pt x="902" y="523"/>
                  <a:pt x="892" y="523"/>
                </a:cubicBezTo>
                <a:lnTo>
                  <a:pt x="867" y="523"/>
                </a:lnTo>
                <a:cubicBezTo>
                  <a:pt x="857" y="523"/>
                  <a:pt x="848" y="530"/>
                  <a:pt x="844" y="540"/>
                </a:cubicBezTo>
                <a:lnTo>
                  <a:pt x="575" y="1300"/>
                </a:lnTo>
                <a:cubicBezTo>
                  <a:pt x="569" y="1316"/>
                  <a:pt x="581" y="1332"/>
                  <a:pt x="597" y="1332"/>
                </a:cubicBezTo>
                <a:lnTo>
                  <a:pt x="613" y="1332"/>
                </a:lnTo>
                <a:cubicBezTo>
                  <a:pt x="623" y="1332"/>
                  <a:pt x="632" y="1326"/>
                  <a:pt x="635" y="1316"/>
                </a:cubicBezTo>
                <a:lnTo>
                  <a:pt x="857" y="692"/>
                </a:lnTo>
                <a:cubicBezTo>
                  <a:pt x="865" y="670"/>
                  <a:pt x="895" y="670"/>
                  <a:pt x="902" y="692"/>
                </a:cubicBezTo>
                <a:cubicBezTo>
                  <a:pt x="902" y="692"/>
                  <a:pt x="923" y="750"/>
                  <a:pt x="932" y="774"/>
                </a:cubicBezTo>
                <a:cubicBezTo>
                  <a:pt x="939" y="796"/>
                  <a:pt x="970" y="796"/>
                  <a:pt x="977" y="774"/>
                </a:cubicBezTo>
                <a:close/>
                <a:moveTo>
                  <a:pt x="799" y="1470"/>
                </a:moveTo>
                <a:lnTo>
                  <a:pt x="799" y="1470"/>
                </a:lnTo>
                <a:cubicBezTo>
                  <a:pt x="799" y="1483"/>
                  <a:pt x="809" y="1494"/>
                  <a:pt x="823" y="1494"/>
                </a:cubicBezTo>
                <a:lnTo>
                  <a:pt x="1196" y="1494"/>
                </a:lnTo>
                <a:cubicBezTo>
                  <a:pt x="1209" y="1494"/>
                  <a:pt x="1220" y="1483"/>
                  <a:pt x="1220" y="1470"/>
                </a:cubicBezTo>
                <a:cubicBezTo>
                  <a:pt x="1220" y="1456"/>
                  <a:pt x="1209" y="1446"/>
                  <a:pt x="1196" y="1446"/>
                </a:cubicBezTo>
                <a:lnTo>
                  <a:pt x="823" y="1446"/>
                </a:lnTo>
                <a:cubicBezTo>
                  <a:pt x="809" y="1446"/>
                  <a:pt x="799" y="1456"/>
                  <a:pt x="799" y="147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accent6">
                  <a:lumMod val="75000"/>
                </a:schemeClr>
              </a:solidFill>
            </a:endParaRPr>
          </a:p>
        </p:txBody>
      </p:sp>
      <p:grpSp>
        <p:nvGrpSpPr>
          <p:cNvPr id="9" name="MathPattern"/>
          <p:cNvGrpSpPr>
            <a:grpSpLocks noChangeAspect="1"/>
          </p:cNvGrpSpPr>
          <p:nvPr userDrawn="1"/>
        </p:nvGrpSpPr>
        <p:grpSpPr>
          <a:xfrm>
            <a:off x="4489091" y="76199"/>
            <a:ext cx="6308555" cy="1515534"/>
            <a:chOff x="5592762" y="50799"/>
            <a:chExt cx="4064000" cy="976314"/>
          </a:xfrm>
        </p:grpSpPr>
        <p:sp>
          <p:nvSpPr>
            <p:cNvPr id="10" name="Freeform 9"/>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ntent A_Split">
    <p:bg>
      <p:bgRef idx="1001">
        <a:schemeClr val="bg2"/>
      </p:bgRef>
    </p:bg>
    <p:spTree>
      <p:nvGrpSpPr>
        <p:cNvPr id="1" name=""/>
        <p:cNvGrpSpPr/>
        <p:nvPr/>
      </p:nvGrpSpPr>
      <p:grpSpPr>
        <a:xfrm>
          <a:off x="0" y="0"/>
          <a:ext cx="0" cy="0"/>
          <a:chOff x="0" y="0"/>
          <a:chExt cx="0" cy="0"/>
        </a:xfrm>
      </p:grpSpPr>
      <p:sp>
        <p:nvSpPr>
          <p:cNvPr id="14" name="Rectangle 13"/>
          <p:cNvSpPr/>
          <p:nvPr userDrawn="1"/>
        </p:nvSpPr>
        <p:spPr>
          <a:xfrm>
            <a:off x="0" y="1158948"/>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userDrawn="1"/>
        </p:nvSpPr>
        <p:spPr>
          <a:xfrm>
            <a:off x="0" y="1524000"/>
            <a:ext cx="11379200" cy="4876800"/>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Freeform 10"/>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
        <p:nvSpPr>
          <p:cNvPr id="12" name="Content Placeholder 9"/>
          <p:cNvSpPr>
            <a:spLocks noGrp="1"/>
          </p:cNvSpPr>
          <p:nvPr>
            <p:ph sz="quarter" idx="18"/>
          </p:nvPr>
        </p:nvSpPr>
        <p:spPr>
          <a:xfrm>
            <a:off x="660400" y="1828798"/>
            <a:ext cx="4568825" cy="4191003"/>
          </a:xfrm>
        </p:spPr>
        <p:txBody>
          <a:bodyPr/>
          <a:lstStyle>
            <a:lvl1pPr>
              <a:defRPr>
                <a:solidFill>
                  <a:schemeClr val="bg1"/>
                </a:solidFill>
              </a:defRPr>
            </a:lvl1pPr>
            <a:lvl2pPr>
              <a:defRPr b="0">
                <a:solidFill>
                  <a:schemeClr val="tx2">
                    <a:lumMod val="75000"/>
                  </a:schemeClr>
                </a:solidFill>
              </a:defRPr>
            </a:lvl2pPr>
            <a:lvl3pPr>
              <a:defRPr>
                <a:solidFill>
                  <a:schemeClr val="bg1"/>
                </a:solidFill>
              </a:defRPr>
            </a:lvl3pPr>
            <a:lvl4pPr marL="230188" indent="-230188">
              <a:buFont typeface="Arial" panose="020B0604020202020204" pitchFamily="34" charset="0"/>
              <a:buChar char="•"/>
              <a:defRPr>
                <a:solidFill>
                  <a:schemeClr val="bg1"/>
                </a:solidFill>
              </a:defRPr>
            </a:lvl4pPr>
            <a:lvl5pPr marL="460375" indent="-254000">
              <a:buFont typeface="Arial" panose="020B0604020202020204" pitchFamily="34" charset="0"/>
              <a:buChar char="•"/>
              <a:defRPr>
                <a:solidFill>
                  <a:schemeClr val="bg2"/>
                </a:solidFill>
              </a:defRPr>
            </a:lvl5pPr>
            <a:lvl6pPr marL="642938" indent="-242888">
              <a:buFont typeface="Arial" panose="020B0604020202020204" pitchFamily="34" charset="0"/>
              <a:buChar char="•"/>
              <a:defRPr>
                <a:solidFill>
                  <a:schemeClr val="bg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1" y="457201"/>
            <a:ext cx="10058400" cy="685801"/>
          </a:xfrm>
        </p:spPr>
        <p:txBody>
          <a:bodyPr/>
          <a:lstStyle/>
          <a:p>
            <a:r>
              <a:rPr lang="en-US" dirty="0"/>
              <a:t>Click to edit Master title style</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9"/>
          </p:nvPr>
        </p:nvSpPr>
        <p:spPr>
          <a:xfrm>
            <a:off x="6149975" y="1828798"/>
            <a:ext cx="4568825" cy="4191003"/>
          </a:xfrm>
        </p:spPr>
        <p:txBody>
          <a:bodyPr/>
          <a:lstStyle>
            <a:lvl1pPr>
              <a:defRPr>
                <a:solidFill>
                  <a:schemeClr val="bg1"/>
                </a:solidFill>
              </a:defRPr>
            </a:lvl1pPr>
            <a:lvl2pPr>
              <a:defRPr b="0">
                <a:solidFill>
                  <a:schemeClr val="tx2">
                    <a:lumMod val="75000"/>
                  </a:schemeClr>
                </a:solidFill>
              </a:defRPr>
            </a:lvl2pPr>
            <a:lvl3pPr>
              <a:defRPr>
                <a:solidFill>
                  <a:schemeClr val="bg1"/>
                </a:solidFill>
              </a:defRPr>
            </a:lvl3pPr>
            <a:lvl4pPr marL="230188" indent="-230188">
              <a:buFont typeface="Arial" panose="020B0604020202020204" pitchFamily="34" charset="0"/>
              <a:buChar char="•"/>
              <a:defRPr>
                <a:solidFill>
                  <a:schemeClr val="bg1"/>
                </a:solidFill>
              </a:defRPr>
            </a:lvl4pPr>
            <a:lvl5pPr marL="460375" indent="-254000">
              <a:buFont typeface="Arial" panose="020B0604020202020204" pitchFamily="34" charset="0"/>
              <a:buChar char="•"/>
              <a:defRPr>
                <a:solidFill>
                  <a:schemeClr val="bg2"/>
                </a:solidFill>
              </a:defRPr>
            </a:lvl5pPr>
            <a:lvl6pPr marL="642938" indent="-242888">
              <a:buFont typeface="Arial" panose="020B0604020202020204" pitchFamily="34" charset="0"/>
              <a:buChar char="•"/>
              <a:defRPr>
                <a:solidFill>
                  <a:schemeClr val="bg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ntent A - Center">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2674088"/>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Content Placeholder 9"/>
          <p:cNvSpPr>
            <a:spLocks noGrp="1"/>
          </p:cNvSpPr>
          <p:nvPr>
            <p:ph sz="quarter" idx="16"/>
          </p:nvPr>
        </p:nvSpPr>
        <p:spPr>
          <a:xfrm>
            <a:off x="660400" y="1828798"/>
            <a:ext cx="4568825" cy="4191003"/>
          </a:xfrm>
        </p:spPr>
        <p:txBody>
          <a:bodyPr/>
          <a:lstStyle>
            <a:lvl2pPr>
              <a:defRPr b="0">
                <a:solidFill>
                  <a:schemeClr val="bg2">
                    <a:lumMod val="75000"/>
                  </a:schemeClr>
                </a:solidFill>
              </a:defRPr>
            </a:lvl2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19" name="RuleLine - Top"/>
          <p:cNvCxnSpPr/>
          <p:nvPr userDrawn="1"/>
        </p:nvCxnSpPr>
        <p:spPr>
          <a:xfrm>
            <a:off x="5482705" y="1328928"/>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7"/>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8"/>
          </p:nvPr>
        </p:nvSpPr>
        <p:spPr/>
        <p:txBody>
          <a:bodyPr/>
          <a:lstStyle/>
          <a:p>
            <a:fld id="{D80659BF-CB79-4A8E-8A5E-9707540CF6F7}" type="slidenum">
              <a:rPr lang="en-US" smtClean="0"/>
              <a:pPr/>
              <a:t>‹#›</a:t>
            </a:fld>
            <a:endParaRPr lang="en-US" dirty="0"/>
          </a:p>
        </p:txBody>
      </p:sp>
      <p:sp>
        <p:nvSpPr>
          <p:cNvPr id="10" name="Content Placeholder 9"/>
          <p:cNvSpPr>
            <a:spLocks noGrp="1"/>
          </p:cNvSpPr>
          <p:nvPr>
            <p:ph sz="quarter" idx="19"/>
          </p:nvPr>
        </p:nvSpPr>
        <p:spPr>
          <a:xfrm>
            <a:off x="6149975" y="1828798"/>
            <a:ext cx="4568825" cy="4191003"/>
          </a:xfrm>
        </p:spPr>
        <p:txBody>
          <a:bodyPr/>
          <a:lstStyle>
            <a:lvl2pPr>
              <a:defRPr b="0">
                <a:solidFill>
                  <a:schemeClr val="bg2">
                    <a:lumMod val="75000"/>
                  </a:schemeClr>
                </a:solidFill>
              </a:defRPr>
            </a:lvl2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ntent A - Center_Dark">
    <p:bg>
      <p:bgRef idx="1001">
        <a:schemeClr val="bg2"/>
      </p:bgRef>
    </p:bg>
    <p:spTree>
      <p:nvGrpSpPr>
        <p:cNvPr id="1" name=""/>
        <p:cNvGrpSpPr/>
        <p:nvPr/>
      </p:nvGrpSpPr>
      <p:grpSpPr>
        <a:xfrm>
          <a:off x="0" y="0"/>
          <a:ext cx="0" cy="0"/>
          <a:chOff x="0" y="0"/>
          <a:chExt cx="0" cy="0"/>
        </a:xfrm>
      </p:grpSpPr>
      <p:sp>
        <p:nvSpPr>
          <p:cNvPr id="18" name="Rectangle 17"/>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a:xfrm>
            <a:off x="660400" y="457201"/>
            <a:ext cx="10058400" cy="685801"/>
          </a:xfrm>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RuleLine - Top"/>
          <p:cNvCxnSpPr/>
          <p:nvPr userDrawn="1"/>
        </p:nvCxnSpPr>
        <p:spPr>
          <a:xfrm>
            <a:off x="5482705" y="1328928"/>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2" name="Content Placeholder 9"/>
          <p:cNvSpPr>
            <a:spLocks noGrp="1"/>
          </p:cNvSpPr>
          <p:nvPr>
            <p:ph sz="quarter" idx="18" hasCustomPrompt="1"/>
          </p:nvPr>
        </p:nvSpPr>
        <p:spPr>
          <a:xfrm>
            <a:off x="660400" y="1828800"/>
            <a:ext cx="4568825" cy="41910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0" name="Content Placeholder 9"/>
          <p:cNvSpPr>
            <a:spLocks noGrp="1"/>
          </p:cNvSpPr>
          <p:nvPr>
            <p:ph sz="quarter" idx="19" hasCustomPrompt="1"/>
          </p:nvPr>
        </p:nvSpPr>
        <p:spPr>
          <a:xfrm>
            <a:off x="6149975" y="1828800"/>
            <a:ext cx="4568825" cy="41910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 Content A - Center_Split">
    <p:bg>
      <p:bgRef idx="1001">
        <a:schemeClr val="bg2"/>
      </p:bgRef>
    </p:bg>
    <p:spTree>
      <p:nvGrpSpPr>
        <p:cNvPr id="1" name=""/>
        <p:cNvGrpSpPr/>
        <p:nvPr/>
      </p:nvGrpSpPr>
      <p:grpSpPr>
        <a:xfrm>
          <a:off x="0" y="0"/>
          <a:ext cx="0" cy="0"/>
          <a:chOff x="0" y="0"/>
          <a:chExt cx="0" cy="0"/>
        </a:xfrm>
      </p:grpSpPr>
      <p:sp>
        <p:nvSpPr>
          <p:cNvPr id="5" name="Rectangle 4"/>
          <p:cNvSpPr/>
          <p:nvPr userDrawn="1"/>
        </p:nvSpPr>
        <p:spPr>
          <a:xfrm>
            <a:off x="0" y="1524000"/>
            <a:ext cx="11379200" cy="4876800"/>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a:xfrm>
            <a:off x="660400" y="457201"/>
            <a:ext cx="10058400" cy="685801"/>
          </a:xfrm>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3" name="Freeform 12"/>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
        <p:nvSpPr>
          <p:cNvPr id="14" name="Content Placeholder 9"/>
          <p:cNvSpPr>
            <a:spLocks noGrp="1"/>
          </p:cNvSpPr>
          <p:nvPr>
            <p:ph sz="quarter" idx="18"/>
          </p:nvPr>
        </p:nvSpPr>
        <p:spPr>
          <a:xfrm>
            <a:off x="660400" y="1828798"/>
            <a:ext cx="4568825" cy="4191003"/>
          </a:xfrm>
        </p:spPr>
        <p:txBody>
          <a:bodyPr/>
          <a:lstStyle>
            <a:lvl1pPr>
              <a:defRPr>
                <a:solidFill>
                  <a:schemeClr val="bg1"/>
                </a:solidFill>
              </a:defRPr>
            </a:lvl1pPr>
            <a:lvl2pPr>
              <a:defRPr b="0">
                <a:solidFill>
                  <a:schemeClr val="tx2">
                    <a:lumMod val="75000"/>
                  </a:schemeClr>
                </a:solidFill>
              </a:defRPr>
            </a:lvl2pPr>
            <a:lvl3pPr>
              <a:defRPr>
                <a:solidFill>
                  <a:schemeClr val="bg1"/>
                </a:solidFill>
              </a:defRPr>
            </a:lvl3pPr>
            <a:lvl4pPr marL="230188" indent="-230188">
              <a:buFont typeface="Arial" panose="020B0604020202020204" pitchFamily="34" charset="0"/>
              <a:buChar char="•"/>
              <a:defRPr>
                <a:solidFill>
                  <a:schemeClr val="bg1"/>
                </a:solidFill>
              </a:defRPr>
            </a:lvl4pPr>
            <a:lvl5pPr marL="460375" indent="-254000">
              <a:buFont typeface="Arial" panose="020B0604020202020204" pitchFamily="34" charset="0"/>
              <a:buChar char="•"/>
              <a:defRPr>
                <a:solidFill>
                  <a:schemeClr val="bg2"/>
                </a:solidFill>
              </a:defRPr>
            </a:lvl5pPr>
            <a:lvl6pPr marL="642938" indent="-242888">
              <a:buFont typeface="Arial" panose="020B0604020202020204" pitchFamily="34" charset="0"/>
              <a:buChar char="•"/>
              <a:defRPr>
                <a:solidFill>
                  <a:schemeClr val="bg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Content Placeholder 9"/>
          <p:cNvSpPr>
            <a:spLocks noGrp="1"/>
          </p:cNvSpPr>
          <p:nvPr>
            <p:ph sz="quarter" idx="19"/>
          </p:nvPr>
        </p:nvSpPr>
        <p:spPr>
          <a:xfrm>
            <a:off x="6149975" y="1828798"/>
            <a:ext cx="4568825" cy="4191003"/>
          </a:xfrm>
        </p:spPr>
        <p:txBody>
          <a:bodyPr/>
          <a:lstStyle>
            <a:lvl1pPr>
              <a:defRPr>
                <a:solidFill>
                  <a:schemeClr val="bg1"/>
                </a:solidFill>
              </a:defRPr>
            </a:lvl1pPr>
            <a:lvl2pPr>
              <a:defRPr b="0">
                <a:solidFill>
                  <a:schemeClr val="tx2">
                    <a:lumMod val="75000"/>
                  </a:schemeClr>
                </a:solidFill>
              </a:defRPr>
            </a:lvl2pPr>
            <a:lvl3pPr>
              <a:defRPr>
                <a:solidFill>
                  <a:schemeClr val="bg1"/>
                </a:solidFill>
              </a:defRPr>
            </a:lvl3pPr>
            <a:lvl4pPr marL="230188" indent="-230188">
              <a:buFont typeface="Arial" panose="020B0604020202020204" pitchFamily="34" charset="0"/>
              <a:buChar char="•"/>
              <a:defRPr>
                <a:solidFill>
                  <a:schemeClr val="bg1"/>
                </a:solidFill>
              </a:defRPr>
            </a:lvl4pPr>
            <a:lvl5pPr marL="460375" indent="-254000">
              <a:buFont typeface="Arial" panose="020B0604020202020204" pitchFamily="34" charset="0"/>
              <a:buChar char="•"/>
              <a:defRPr>
                <a:solidFill>
                  <a:schemeClr val="bg2"/>
                </a:solidFill>
              </a:defRPr>
            </a:lvl5pPr>
            <a:lvl6pPr marL="642938" indent="-242888">
              <a:buFont typeface="Arial" panose="020B0604020202020204" pitchFamily="34" charset="0"/>
              <a:buChar char="•"/>
              <a:defRPr>
                <a:solidFill>
                  <a:schemeClr val="bg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Right E + Image">
    <p:bg>
      <p:bgRef idx="1001">
        <a:schemeClr val="bg1"/>
      </p:bgRef>
    </p:bg>
    <p:spTree>
      <p:nvGrpSpPr>
        <p:cNvPr id="1" name=""/>
        <p:cNvGrpSpPr/>
        <p:nvPr/>
      </p:nvGrpSpPr>
      <p:grpSpPr>
        <a:xfrm>
          <a:off x="0" y="0"/>
          <a:ext cx="0" cy="0"/>
          <a:chOff x="0" y="0"/>
          <a:chExt cx="0" cy="0"/>
        </a:xfrm>
      </p:grpSpPr>
      <p:sp>
        <p:nvSpPr>
          <p:cNvPr id="16"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10" name="Content Placeholder 9"/>
          <p:cNvSpPr>
            <a:spLocks noGrp="1"/>
          </p:cNvSpPr>
          <p:nvPr>
            <p:ph sz="quarter" idx="15"/>
          </p:nvPr>
        </p:nvSpPr>
        <p:spPr>
          <a:xfrm>
            <a:off x="4550901" y="3200400"/>
            <a:ext cx="6167900" cy="2819400"/>
          </a:xfrm>
        </p:spPr>
        <p:txBody>
          <a:bodyPr/>
          <a:lstStyle>
            <a:lvl1pPr marL="0" marR="0" indent="0" algn="l" defTabSz="884964" rtl="0" eaLnBrk="1" fontAlgn="auto" latinLnBrk="0" hangingPunct="1">
              <a:lnSpc>
                <a:spcPct val="100000"/>
              </a:lnSpc>
              <a:spcBef>
                <a:spcPts val="1800"/>
              </a:spcBef>
              <a:spcAft>
                <a:spcPts val="1200"/>
              </a:spcAft>
              <a:buClrTx/>
              <a:buSzTx/>
              <a:buFont typeface="Arial" panose="020B0604020202020204" pitchFamily="34" charset="0"/>
              <a:buNone/>
              <a:tabLst/>
              <a:defRPr/>
            </a:lvl1pPr>
            <a:lvl2pPr marL="0" marR="0" indent="0" algn="l" defTabSz="884964" rtl="0" eaLnBrk="1" fontAlgn="auto" latinLnBrk="0" hangingPunct="1">
              <a:lnSpc>
                <a:spcPct val="100000"/>
              </a:lnSpc>
              <a:spcBef>
                <a:spcPts val="1200"/>
              </a:spcBef>
              <a:spcAft>
                <a:spcPts val="200"/>
              </a:spcAft>
              <a:buClrTx/>
              <a:buSzTx/>
              <a:buFontTx/>
              <a:buNone/>
              <a:tabLst/>
              <a:defRPr b="0">
                <a:solidFill>
                  <a:schemeClr val="bg2">
                    <a:lumMod val="75000"/>
                  </a:schemeClr>
                </a:solidFill>
              </a:defRPr>
            </a:lvl2pPr>
            <a:lvl3pPr marL="0" marR="0" indent="0" algn="l" defTabSz="884964" rtl="0" eaLnBrk="1" fontAlgn="auto" latinLnBrk="0" hangingPunct="1">
              <a:lnSpc>
                <a:spcPct val="100000"/>
              </a:lnSpc>
              <a:spcBef>
                <a:spcPts val="0"/>
              </a:spcBef>
              <a:spcAft>
                <a:spcPts val="1200"/>
              </a:spcAft>
              <a:buClrTx/>
              <a:buSzTx/>
              <a:buFont typeface="Arial" panose="020B0604020202020204" pitchFamily="34" charset="0"/>
              <a:buNone/>
              <a:tabLst/>
              <a:defRPr>
                <a:solidFill>
                  <a:schemeClr val="tx1"/>
                </a:solidFill>
              </a:defRPr>
            </a:lvl3pPr>
            <a:lvl4pPr marL="230188" marR="0" indent="-230188" algn="l" defTabSz="884964" rtl="0" eaLnBrk="1" fontAlgn="auto" latinLnBrk="0" hangingPunct="1">
              <a:lnSpc>
                <a:spcPct val="100000"/>
              </a:lnSpc>
              <a:spcBef>
                <a:spcPts val="0"/>
              </a:spcBef>
              <a:spcAft>
                <a:spcPts val="800"/>
              </a:spcAft>
              <a:buClr>
                <a:srgbClr val="004F50"/>
              </a:buClr>
              <a:buSzTx/>
              <a:buFont typeface="Arial" charset="0"/>
              <a:buChar char="•"/>
              <a:tabLst/>
              <a:defRPr/>
            </a:lvl4pPr>
            <a:lvl5pPr marL="460375" marR="0" indent="-254000" algn="l" defTabSz="884964" rtl="0" eaLnBrk="1" fontAlgn="auto" latinLnBrk="0" hangingPunct="1">
              <a:lnSpc>
                <a:spcPct val="100000"/>
              </a:lnSpc>
              <a:spcBef>
                <a:spcPts val="0"/>
              </a:spcBef>
              <a:spcAft>
                <a:spcPts val="800"/>
              </a:spcAft>
              <a:buClr>
                <a:srgbClr val="004F50"/>
              </a:buClr>
              <a:buSzTx/>
              <a:buFont typeface="Arial" charset="0"/>
              <a:buChar char="•"/>
              <a:tabLst/>
              <a:defRPr baseline="0"/>
            </a:lvl5pPr>
            <a:lvl6pPr marL="642938" marR="0" indent="-242888" algn="l" defTabSz="884964" rtl="0" eaLnBrk="1" fontAlgn="auto" latinLnBrk="0" hangingPunct="1">
              <a:lnSpc>
                <a:spcPct val="100000"/>
              </a:lnSpc>
              <a:spcBef>
                <a:spcPts val="484"/>
              </a:spcBef>
              <a:spcAft>
                <a:spcPts val="0"/>
              </a:spcAft>
              <a:buClr>
                <a:srgbClr val="004F50"/>
              </a:buClr>
              <a:buSzTx/>
              <a:buFont typeface="Arial" charset="0"/>
              <a:buChar char="•"/>
              <a:tabLst/>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4"/>
            <a:endParaRPr lang="en-US" dirty="0"/>
          </a:p>
        </p:txBody>
      </p:sp>
      <p:sp>
        <p:nvSpPr>
          <p:cNvPr id="15" name="Title Placeholder - Top"/>
          <p:cNvSpPr>
            <a:spLocks noGrp="1"/>
          </p:cNvSpPr>
          <p:nvPr>
            <p:ph type="title"/>
          </p:nvPr>
        </p:nvSpPr>
        <p:spPr>
          <a:xfrm>
            <a:off x="4550903" y="457200"/>
            <a:ext cx="6167898" cy="2057401"/>
          </a:xfrm>
        </p:spPr>
        <p:txBody>
          <a:bodyPr/>
          <a:lstStyle/>
          <a:p>
            <a:r>
              <a:rPr lang="en-US" dirty="0"/>
              <a:t>Click to edit Master title style</a:t>
            </a:r>
          </a:p>
        </p:txBody>
      </p:sp>
      <p:cxnSp>
        <p:nvCxnSpPr>
          <p:cNvPr id="8" name="RuleLine - Mid"/>
          <p:cNvCxnSpPr/>
          <p:nvPr userDrawn="1"/>
        </p:nvCxnSpPr>
        <p:spPr>
          <a:xfrm>
            <a:off x="4550900"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5595557"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019812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Right E + Image_Dark">
    <p:bg>
      <p:bgRef idx="1001">
        <a:schemeClr val="bg2"/>
      </p:bgRef>
    </p:bg>
    <p:spTree>
      <p:nvGrpSpPr>
        <p:cNvPr id="1" name=""/>
        <p:cNvGrpSpPr/>
        <p:nvPr/>
      </p:nvGrpSpPr>
      <p:grpSpPr>
        <a:xfrm>
          <a:off x="0" y="0"/>
          <a:ext cx="0" cy="0"/>
          <a:chOff x="0" y="0"/>
          <a:chExt cx="0" cy="0"/>
        </a:xfrm>
      </p:grpSpPr>
      <p:sp>
        <p:nvSpPr>
          <p:cNvPr id="14"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10" name="Content Placeholder 9"/>
          <p:cNvSpPr>
            <a:spLocks noGrp="1"/>
          </p:cNvSpPr>
          <p:nvPr>
            <p:ph sz="quarter" idx="15"/>
          </p:nvPr>
        </p:nvSpPr>
        <p:spPr>
          <a:xfrm>
            <a:off x="4550900" y="3200400"/>
            <a:ext cx="6176803" cy="28194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baseline="0"/>
            </a:lvl5pPr>
            <a:lvl6pPr marL="623888" indent="-223838">
              <a:buClr>
                <a:schemeClr val="accent3"/>
              </a:buClr>
              <a:buFont typeface="Arial" panose="020B0604020202020204" pitchFamily="34" charset="0"/>
              <a:buChar char="•"/>
              <a:defRPr baseline="0"/>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4550903" y="457202"/>
            <a:ext cx="6176801" cy="2057399"/>
          </a:xfrm>
        </p:spPr>
        <p:txBody>
          <a:bodyPr/>
          <a:lstStyle/>
          <a:p>
            <a:r>
              <a:rPr lang="en-US" dirty="0"/>
              <a:t>Click to edit Master title style</a:t>
            </a:r>
          </a:p>
        </p:txBody>
      </p:sp>
      <p:cxnSp>
        <p:nvCxnSpPr>
          <p:cNvPr id="8" name="RuleLine - Mid"/>
          <p:cNvCxnSpPr/>
          <p:nvPr userDrawn="1"/>
        </p:nvCxnSpPr>
        <p:spPr>
          <a:xfrm>
            <a:off x="4550900"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5595557"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3040444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Left E+ Image">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p:nvPr>
        </p:nvSpPr>
        <p:spPr>
          <a:xfrm>
            <a:off x="667265" y="3200400"/>
            <a:ext cx="6161033" cy="28194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endParaRPr lang="en-US" dirty="0"/>
          </a:p>
        </p:txBody>
      </p:sp>
      <p:sp>
        <p:nvSpPr>
          <p:cNvPr id="15" name="Title Placeholder - Top"/>
          <p:cNvSpPr>
            <a:spLocks noGrp="1"/>
          </p:cNvSpPr>
          <p:nvPr>
            <p:ph type="title"/>
          </p:nvPr>
        </p:nvSpPr>
        <p:spPr>
          <a:xfrm>
            <a:off x="667268" y="457202"/>
            <a:ext cx="6161032" cy="2057399"/>
          </a:xfrm>
        </p:spPr>
        <p:txBody>
          <a:bodyPr/>
          <a:lstStyle/>
          <a:p>
            <a:r>
              <a:rPr lang="en-US" dirty="0" smtClean="0"/>
              <a:t>Click to edit Master title style</a:t>
            </a:r>
            <a:endParaRPr lang="en-US" dirty="0"/>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8" name="Picture Placeholder 10"/>
          <p:cNvSpPr>
            <a:spLocks noGrp="1"/>
          </p:cNvSpPr>
          <p:nvPr>
            <p:ph type="pic" sz="quarter" idx="35" hasCustomPrompt="1"/>
          </p:nvPr>
        </p:nvSpPr>
        <p:spPr>
          <a:xfrm>
            <a:off x="7425084"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30928722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Left E + Image_Dark">
    <p:bg>
      <p:bgRef idx="1001">
        <a:schemeClr val="bg2"/>
      </p:bgRef>
    </p:bg>
    <p:spTree>
      <p:nvGrpSpPr>
        <p:cNvPr id="1" name=""/>
        <p:cNvGrpSpPr/>
        <p:nvPr/>
      </p:nvGrpSpPr>
      <p:grpSpPr>
        <a:xfrm>
          <a:off x="0" y="0"/>
          <a:ext cx="0" cy="0"/>
          <a:chOff x="0" y="0"/>
          <a:chExt cx="0" cy="0"/>
        </a:xfrm>
      </p:grpSpPr>
      <p:sp>
        <p:nvSpPr>
          <p:cNvPr id="14" name="Rectangle 13"/>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hasCustomPrompt="1"/>
          </p:nvPr>
        </p:nvSpPr>
        <p:spPr>
          <a:xfrm>
            <a:off x="660401" y="3200400"/>
            <a:ext cx="6167898" cy="28194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0" y="457202"/>
            <a:ext cx="6167900" cy="2057399"/>
          </a:xfrm>
        </p:spPr>
        <p:txBody>
          <a:bodyPr/>
          <a:lstStyle/>
          <a:p>
            <a:r>
              <a:rPr lang="en-US" dirty="0"/>
              <a:t>Click to edit Master title style</a:t>
            </a:r>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7" name="Picture Placeholder 10"/>
          <p:cNvSpPr>
            <a:spLocks noGrp="1"/>
          </p:cNvSpPr>
          <p:nvPr>
            <p:ph type="pic" sz="quarter" idx="35" hasCustomPrompt="1"/>
          </p:nvPr>
        </p:nvSpPr>
        <p:spPr>
          <a:xfrm>
            <a:off x="7425084"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3766416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ight Content F + Image">
    <p:bg>
      <p:bgRef idx="1001">
        <a:schemeClr val="bg1"/>
      </p:bgRef>
    </p:bg>
    <p:spTree>
      <p:nvGrpSpPr>
        <p:cNvPr id="1" name=""/>
        <p:cNvGrpSpPr/>
        <p:nvPr/>
      </p:nvGrpSpPr>
      <p:grpSpPr>
        <a:xfrm>
          <a:off x="0" y="0"/>
          <a:ext cx="0" cy="0"/>
          <a:chOff x="0" y="0"/>
          <a:chExt cx="0" cy="0"/>
        </a:xfrm>
      </p:grpSpPr>
      <p:sp>
        <p:nvSpPr>
          <p:cNvPr id="10" name="Content Placeholder 9"/>
          <p:cNvSpPr>
            <a:spLocks noGrp="1"/>
          </p:cNvSpPr>
          <p:nvPr>
            <p:ph sz="quarter" idx="15"/>
          </p:nvPr>
        </p:nvSpPr>
        <p:spPr>
          <a:xfrm>
            <a:off x="4550901" y="1524000"/>
            <a:ext cx="6167376" cy="44958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endParaRPr lang="en-US" dirty="0"/>
          </a:p>
        </p:txBody>
      </p:sp>
      <p:sp>
        <p:nvSpPr>
          <p:cNvPr id="15" name="Title Placeholder - Top"/>
          <p:cNvSpPr>
            <a:spLocks noGrp="1"/>
          </p:cNvSpPr>
          <p:nvPr>
            <p:ph type="title"/>
          </p:nvPr>
        </p:nvSpPr>
        <p:spPr>
          <a:xfrm>
            <a:off x="4550901" y="457201"/>
            <a:ext cx="6167376" cy="685801"/>
          </a:xfrm>
        </p:spPr>
        <p:txBody>
          <a:bodyPr anchor="ctr"/>
          <a:lstStyle/>
          <a:p>
            <a:r>
              <a:rPr lang="en-US" dirty="0"/>
              <a:t>Click to edit Master title style</a:t>
            </a:r>
          </a:p>
        </p:txBody>
      </p:sp>
      <p:cxnSp>
        <p:nvCxnSpPr>
          <p:cNvPr id="8" name="RuleLine - Mid" hidden="1"/>
          <p:cNvCxnSpPr/>
          <p:nvPr userDrawn="1"/>
        </p:nvCxnSpPr>
        <p:spPr>
          <a:xfrm>
            <a:off x="5595557"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RuleLine - Top"/>
          <p:cNvCxnSpPr/>
          <p:nvPr userDrawn="1"/>
        </p:nvCxnSpPr>
        <p:spPr>
          <a:xfrm>
            <a:off x="4550901" y="1330452"/>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3"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12383009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ight Content F + Image_Dark">
    <p:bg>
      <p:bgRef idx="1001">
        <a:schemeClr val="bg2"/>
      </p:bgRef>
    </p:bg>
    <p:spTree>
      <p:nvGrpSpPr>
        <p:cNvPr id="1" name=""/>
        <p:cNvGrpSpPr/>
        <p:nvPr/>
      </p:nvGrpSpPr>
      <p:grpSpPr>
        <a:xfrm>
          <a:off x="0" y="0"/>
          <a:ext cx="0" cy="0"/>
          <a:chOff x="0" y="0"/>
          <a:chExt cx="0" cy="0"/>
        </a:xfrm>
      </p:grpSpPr>
      <p:sp>
        <p:nvSpPr>
          <p:cNvPr id="16"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10" name="Content Placeholder 9"/>
          <p:cNvSpPr>
            <a:spLocks noGrp="1"/>
          </p:cNvSpPr>
          <p:nvPr>
            <p:ph sz="quarter" idx="15" hasCustomPrompt="1"/>
          </p:nvPr>
        </p:nvSpPr>
        <p:spPr>
          <a:xfrm>
            <a:off x="4550901" y="1911926"/>
            <a:ext cx="6167376" cy="4107873"/>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4550901" y="457201"/>
            <a:ext cx="6167376" cy="685801"/>
          </a:xfrm>
        </p:spPr>
        <p:txBody>
          <a:bodyPr anchor="ctr"/>
          <a:lstStyle/>
          <a:p>
            <a:r>
              <a:rPr lang="en-US" dirty="0"/>
              <a:t>Click to edit Master title style</a:t>
            </a:r>
          </a:p>
        </p:txBody>
      </p:sp>
      <p:cxnSp>
        <p:nvCxnSpPr>
          <p:cNvPr id="8" name="RuleLine - Mid" hidden="1"/>
          <p:cNvCxnSpPr/>
          <p:nvPr userDrawn="1"/>
        </p:nvCxnSpPr>
        <p:spPr>
          <a:xfrm>
            <a:off x="5595557"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cxnSp>
        <p:nvCxnSpPr>
          <p:cNvPr id="14" name="RuleLine - Top"/>
          <p:cNvCxnSpPr/>
          <p:nvPr userDrawn="1"/>
        </p:nvCxnSpPr>
        <p:spPr>
          <a:xfrm>
            <a:off x="4550901" y="1330452"/>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6724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p:nvPr>
        </p:nvSpPr>
        <p:spPr>
          <a:xfrm>
            <a:off x="660400" y="1828800"/>
            <a:ext cx="10058400" cy="41910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1" y="457201"/>
            <a:ext cx="10058400" cy="685802"/>
          </a:xfrm>
        </p:spPr>
        <p:txBody>
          <a:bodyPr/>
          <a:lstStyle/>
          <a:p>
            <a:r>
              <a:rPr lang="en-US" dirty="0"/>
              <a:t>Click to edit Master title style</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4989454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Left F + Image">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p:nvPr>
        </p:nvSpPr>
        <p:spPr>
          <a:xfrm>
            <a:off x="660400" y="1524000"/>
            <a:ext cx="6167900" cy="44958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0" y="457201"/>
            <a:ext cx="6167902" cy="685801"/>
          </a:xfrm>
        </p:spPr>
        <p:txBody>
          <a:bodyPr anchor="ctr"/>
          <a:lstStyle/>
          <a:p>
            <a:r>
              <a:rPr lang="en-US" dirty="0"/>
              <a:t>Click to edit Master title style</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4" name="Picture Placeholder 10"/>
          <p:cNvSpPr>
            <a:spLocks noGrp="1"/>
          </p:cNvSpPr>
          <p:nvPr>
            <p:ph type="pic" sz="quarter" idx="35" hasCustomPrompt="1"/>
          </p:nvPr>
        </p:nvSpPr>
        <p:spPr>
          <a:xfrm>
            <a:off x="7425084"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2921064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Left F + Image_Dark">
    <p:bg>
      <p:bgRef idx="1001">
        <a:schemeClr val="bg2"/>
      </p:bgRef>
    </p:bg>
    <p:spTree>
      <p:nvGrpSpPr>
        <p:cNvPr id="1" name=""/>
        <p:cNvGrpSpPr/>
        <p:nvPr/>
      </p:nvGrpSpPr>
      <p:grpSpPr>
        <a:xfrm>
          <a:off x="0" y="0"/>
          <a:ext cx="0" cy="0"/>
          <a:chOff x="0" y="0"/>
          <a:chExt cx="0" cy="0"/>
        </a:xfrm>
      </p:grpSpPr>
      <p:sp>
        <p:nvSpPr>
          <p:cNvPr id="16" name="Rectangle 15"/>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hasCustomPrompt="1"/>
          </p:nvPr>
        </p:nvSpPr>
        <p:spPr>
          <a:xfrm>
            <a:off x="660399" y="1524000"/>
            <a:ext cx="6167901" cy="44958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399" y="457201"/>
            <a:ext cx="6167903" cy="685802"/>
          </a:xfrm>
        </p:spPr>
        <p:txBody>
          <a:bodyPr anchor="ctr"/>
          <a:lstStyle/>
          <a:p>
            <a:r>
              <a:rPr lang="en-US" dirty="0"/>
              <a:t>Click to edit Master title style</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9" name="Picture Placeholder 10"/>
          <p:cNvSpPr>
            <a:spLocks noGrp="1"/>
          </p:cNvSpPr>
          <p:nvPr>
            <p:ph type="pic" sz="quarter" idx="35" hasCustomPrompt="1"/>
          </p:nvPr>
        </p:nvSpPr>
        <p:spPr>
          <a:xfrm>
            <a:off x="7425084"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7556117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ight Content G + Image">
    <p:bg>
      <p:bgRef idx="1001">
        <a:schemeClr val="bg1"/>
      </p:bgRef>
    </p:bg>
    <p:spTree>
      <p:nvGrpSpPr>
        <p:cNvPr id="1" name=""/>
        <p:cNvGrpSpPr/>
        <p:nvPr/>
      </p:nvGrpSpPr>
      <p:grpSpPr>
        <a:xfrm>
          <a:off x="0" y="0"/>
          <a:ext cx="0" cy="0"/>
          <a:chOff x="0" y="0"/>
          <a:chExt cx="0" cy="0"/>
        </a:xfrm>
      </p:grpSpPr>
      <p:sp>
        <p:nvSpPr>
          <p:cNvPr id="10" name="Content Placeholder 9"/>
          <p:cNvSpPr>
            <a:spLocks noGrp="1"/>
          </p:cNvSpPr>
          <p:nvPr>
            <p:ph sz="quarter" idx="15"/>
          </p:nvPr>
        </p:nvSpPr>
        <p:spPr>
          <a:xfrm>
            <a:off x="4550901" y="1828800"/>
            <a:ext cx="6167899" cy="41910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8" name="RuleLine - Mid" hidden="1"/>
          <p:cNvCxnSpPr/>
          <p:nvPr userDrawn="1"/>
        </p:nvCxnSpPr>
        <p:spPr>
          <a:xfrm>
            <a:off x="5595557"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grpSp>
        <p:nvGrpSpPr>
          <p:cNvPr id="14" name="GRAPHIC - MathCompass"/>
          <p:cNvGrpSpPr>
            <a:grpSpLocks noChangeAspect="1"/>
          </p:cNvGrpSpPr>
          <p:nvPr userDrawn="1"/>
        </p:nvGrpSpPr>
        <p:grpSpPr>
          <a:xfrm>
            <a:off x="4550901" y="868680"/>
            <a:ext cx="552577" cy="548640"/>
            <a:chOff x="5423543" y="1158469"/>
            <a:chExt cx="1103529" cy="1095666"/>
          </a:xfrm>
          <a:solidFill>
            <a:schemeClr val="accent2"/>
          </a:solidFill>
        </p:grpSpPr>
        <p:sp>
          <p:nvSpPr>
            <p:cNvPr id="15"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8"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Tree>
    <p:extLst>
      <p:ext uri="{BB962C8B-B14F-4D97-AF65-F5344CB8AC3E}">
        <p14:creationId xmlns:p14="http://schemas.microsoft.com/office/powerpoint/2010/main" val="41148979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ight Content G + Image_Dark">
    <p:bg>
      <p:bgRef idx="1001">
        <a:schemeClr val="bg2"/>
      </p:bgRef>
    </p:bg>
    <p:spTree>
      <p:nvGrpSpPr>
        <p:cNvPr id="1" name=""/>
        <p:cNvGrpSpPr/>
        <p:nvPr/>
      </p:nvGrpSpPr>
      <p:grpSpPr>
        <a:xfrm>
          <a:off x="0" y="0"/>
          <a:ext cx="0" cy="0"/>
          <a:chOff x="0" y="0"/>
          <a:chExt cx="0" cy="0"/>
        </a:xfrm>
      </p:grpSpPr>
      <p:sp>
        <p:nvSpPr>
          <p:cNvPr id="10" name="Content Placeholder 9"/>
          <p:cNvSpPr>
            <a:spLocks noGrp="1"/>
          </p:cNvSpPr>
          <p:nvPr>
            <p:ph sz="quarter" idx="15"/>
          </p:nvPr>
        </p:nvSpPr>
        <p:spPr>
          <a:xfrm>
            <a:off x="4550901" y="1828800"/>
            <a:ext cx="6167899" cy="41910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8" name="RuleLine - Mid" hidden="1"/>
          <p:cNvCxnSpPr/>
          <p:nvPr userDrawn="1"/>
        </p:nvCxnSpPr>
        <p:spPr>
          <a:xfrm>
            <a:off x="5595557"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2" name="GRAPHIC - MathCompass"/>
          <p:cNvGrpSpPr>
            <a:grpSpLocks noChangeAspect="1"/>
          </p:cNvGrpSpPr>
          <p:nvPr userDrawn="1"/>
        </p:nvGrpSpPr>
        <p:grpSpPr>
          <a:xfrm>
            <a:off x="4550901" y="868680"/>
            <a:ext cx="552577" cy="548640"/>
            <a:chOff x="5423543" y="1158469"/>
            <a:chExt cx="1103529" cy="1095666"/>
          </a:xfrm>
          <a:solidFill>
            <a:schemeClr val="accent2"/>
          </a:solidFill>
        </p:grpSpPr>
        <p:sp>
          <p:nvSpPr>
            <p:cNvPr id="23"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5"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3478582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Left G + Image">
    <p:bg>
      <p:bgRef idx="1001">
        <a:schemeClr val="bg1"/>
      </p:bgRef>
    </p:bg>
    <p:spTree>
      <p:nvGrpSpPr>
        <p:cNvPr id="1" name=""/>
        <p:cNvGrpSpPr/>
        <p:nvPr/>
      </p:nvGrpSpPr>
      <p:grpSpPr>
        <a:xfrm>
          <a:off x="0" y="0"/>
          <a:ext cx="0" cy="0"/>
          <a:chOff x="0" y="0"/>
          <a:chExt cx="0" cy="0"/>
        </a:xfrm>
      </p:grpSpPr>
      <p:sp>
        <p:nvSpPr>
          <p:cNvPr id="31" name="Rectangle 30"/>
          <p:cNvSpPr/>
          <p:nvPr userDrawn="1"/>
        </p:nvSpPr>
        <p:spPr>
          <a:xfrm>
            <a:off x="0" y="2688336"/>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p:nvPr>
        </p:nvSpPr>
        <p:spPr>
          <a:xfrm>
            <a:off x="660399" y="1524000"/>
            <a:ext cx="6162001" cy="44958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APHIC - MathCompass"/>
          <p:cNvGrpSpPr>
            <a:grpSpLocks noChangeAspect="1"/>
          </p:cNvGrpSpPr>
          <p:nvPr userDrawn="1"/>
        </p:nvGrpSpPr>
        <p:grpSpPr>
          <a:xfrm>
            <a:off x="660399" y="594360"/>
            <a:ext cx="552577" cy="548640"/>
            <a:chOff x="5423543" y="1158469"/>
            <a:chExt cx="1103529" cy="1095666"/>
          </a:xfrm>
          <a:solidFill>
            <a:schemeClr val="accent2"/>
          </a:solidFill>
        </p:grpSpPr>
        <p:sp>
          <p:nvSpPr>
            <p:cNvPr id="25"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0"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20" name="Picture Placeholder 10"/>
          <p:cNvSpPr>
            <a:spLocks noGrp="1"/>
          </p:cNvSpPr>
          <p:nvPr>
            <p:ph type="pic" sz="quarter" idx="35" hasCustomPrompt="1"/>
          </p:nvPr>
        </p:nvSpPr>
        <p:spPr>
          <a:xfrm>
            <a:off x="7425084"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ext uri="{BB962C8B-B14F-4D97-AF65-F5344CB8AC3E}">
        <p14:creationId xmlns:p14="http://schemas.microsoft.com/office/powerpoint/2010/main" val="29527054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Left G + Image_Dark">
    <p:bg>
      <p:bgRef idx="1001">
        <a:schemeClr val="bg2"/>
      </p:bgRef>
    </p:bg>
    <p:spTree>
      <p:nvGrpSpPr>
        <p:cNvPr id="1" name=""/>
        <p:cNvGrpSpPr/>
        <p:nvPr/>
      </p:nvGrpSpPr>
      <p:grpSpPr>
        <a:xfrm>
          <a:off x="0" y="0"/>
          <a:ext cx="0" cy="0"/>
          <a:chOff x="0" y="0"/>
          <a:chExt cx="0" cy="0"/>
        </a:xfrm>
      </p:grpSpPr>
      <p:sp>
        <p:nvSpPr>
          <p:cNvPr id="26" name="Picture Placeholder 10"/>
          <p:cNvSpPr>
            <a:spLocks noGrp="1"/>
          </p:cNvSpPr>
          <p:nvPr>
            <p:ph type="pic" sz="quarter" idx="35" hasCustomPrompt="1"/>
          </p:nvPr>
        </p:nvSpPr>
        <p:spPr>
          <a:xfrm>
            <a:off x="7425084"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18" name="Rectangle 17"/>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hasCustomPrompt="1"/>
          </p:nvPr>
        </p:nvSpPr>
        <p:spPr>
          <a:xfrm>
            <a:off x="660399" y="1524000"/>
            <a:ext cx="6162001" cy="44958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APHIC - MathCompass"/>
          <p:cNvGrpSpPr>
            <a:grpSpLocks noChangeAspect="1"/>
          </p:cNvGrpSpPr>
          <p:nvPr userDrawn="1"/>
        </p:nvGrpSpPr>
        <p:grpSpPr>
          <a:xfrm>
            <a:off x="660399" y="594360"/>
            <a:ext cx="552577" cy="548640"/>
            <a:chOff x="5423543" y="1158469"/>
            <a:chExt cx="1103529" cy="1095666"/>
          </a:xfrm>
          <a:solidFill>
            <a:schemeClr val="accent2"/>
          </a:solidFill>
        </p:grpSpPr>
        <p:sp>
          <p:nvSpPr>
            <p:cNvPr id="20" name="/ (South)"/>
            <p:cNvSpPr>
              <a:spLocks noChangeAspect="1"/>
            </p:cNvSpPr>
            <p:nvPr userDrawn="1"/>
          </p:nvSpPr>
          <p:spPr>
            <a:xfrm>
              <a:off x="5870210" y="2047441"/>
              <a:ext cx="210197" cy="206694"/>
            </a:xfrm>
            <a:custGeom>
              <a:avLst/>
              <a:gdLst>
                <a:gd name="connsiteX0" fmla="*/ 184218 w 210197"/>
                <a:gd name="connsiteY0" fmla="*/ 154736 h 206694"/>
                <a:gd name="connsiteX1" fmla="*/ 210197 w 210197"/>
                <a:gd name="connsiteY1" fmla="*/ 180715 h 206694"/>
                <a:gd name="connsiteX2" fmla="*/ 184218 w 210197"/>
                <a:gd name="connsiteY2" fmla="*/ 206694 h 206694"/>
                <a:gd name="connsiteX3" fmla="*/ 158239 w 210197"/>
                <a:gd name="connsiteY3" fmla="*/ 180715 h 206694"/>
                <a:gd name="connsiteX4" fmla="*/ 184218 w 210197"/>
                <a:gd name="connsiteY4" fmla="*/ 154736 h 206694"/>
                <a:gd name="connsiteX5" fmla="*/ 191585 w 210197"/>
                <a:gd name="connsiteY5" fmla="*/ 1615 h 206694"/>
                <a:gd name="connsiteX6" fmla="*/ 203628 w 210197"/>
                <a:gd name="connsiteY6" fmla="*/ 6459 h 206694"/>
                <a:gd name="connsiteX7" fmla="*/ 203628 w 210197"/>
                <a:gd name="connsiteY7" fmla="*/ 30143 h 206694"/>
                <a:gd name="connsiteX8" fmla="*/ 32843 w 210197"/>
                <a:gd name="connsiteY8" fmla="*/ 200234 h 206694"/>
                <a:gd name="connsiteX9" fmla="*/ 6568 w 210197"/>
                <a:gd name="connsiteY9" fmla="*/ 200234 h 206694"/>
                <a:gd name="connsiteX10" fmla="*/ 6568 w 210197"/>
                <a:gd name="connsiteY10" fmla="*/ 176550 h 206694"/>
                <a:gd name="connsiteX11" fmla="*/ 179543 w 210197"/>
                <a:gd name="connsiteY11" fmla="*/ 6459 h 206694"/>
                <a:gd name="connsiteX12" fmla="*/ 191585 w 210197"/>
                <a:gd name="connsiteY12" fmla="*/ 1615 h 206694"/>
                <a:gd name="connsiteX13" fmla="*/ 25979 w 210197"/>
                <a:gd name="connsiteY13" fmla="*/ 0 h 206694"/>
                <a:gd name="connsiteX14" fmla="*/ 51958 w 210197"/>
                <a:gd name="connsiteY14" fmla="*/ 25979 h 206694"/>
                <a:gd name="connsiteX15" fmla="*/ 25979 w 210197"/>
                <a:gd name="connsiteY15" fmla="*/ 51958 h 206694"/>
                <a:gd name="connsiteX16" fmla="*/ 0 w 210197"/>
                <a:gd name="connsiteY16" fmla="*/ 25979 h 206694"/>
                <a:gd name="connsiteX17" fmla="*/ 25979 w 210197"/>
                <a:gd name="connsiteY17" fmla="*/ 0 h 20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197" h="206694">
                  <a:moveTo>
                    <a:pt x="184218" y="154736"/>
                  </a:moveTo>
                  <a:cubicBezTo>
                    <a:pt x="198566" y="154736"/>
                    <a:pt x="210197" y="166367"/>
                    <a:pt x="210197" y="180715"/>
                  </a:cubicBezTo>
                  <a:cubicBezTo>
                    <a:pt x="210197" y="195063"/>
                    <a:pt x="198566" y="206694"/>
                    <a:pt x="184218" y="206694"/>
                  </a:cubicBezTo>
                  <a:cubicBezTo>
                    <a:pt x="169870" y="206694"/>
                    <a:pt x="158239" y="195063"/>
                    <a:pt x="158239" y="180715"/>
                  </a:cubicBezTo>
                  <a:cubicBezTo>
                    <a:pt x="158239" y="166367"/>
                    <a:pt x="169870" y="154736"/>
                    <a:pt x="184218" y="154736"/>
                  </a:cubicBezTo>
                  <a:close/>
                  <a:moveTo>
                    <a:pt x="191585" y="1615"/>
                  </a:moveTo>
                  <a:cubicBezTo>
                    <a:pt x="195964" y="1615"/>
                    <a:pt x="200344" y="3230"/>
                    <a:pt x="203628" y="6459"/>
                  </a:cubicBezTo>
                  <a:cubicBezTo>
                    <a:pt x="210196" y="12918"/>
                    <a:pt x="210196" y="23684"/>
                    <a:pt x="203628" y="30143"/>
                  </a:cubicBezTo>
                  <a:lnTo>
                    <a:pt x="32843" y="200234"/>
                  </a:lnTo>
                  <a:cubicBezTo>
                    <a:pt x="24085" y="206693"/>
                    <a:pt x="13137" y="206693"/>
                    <a:pt x="6568" y="200234"/>
                  </a:cubicBezTo>
                  <a:cubicBezTo>
                    <a:pt x="0" y="193775"/>
                    <a:pt x="0" y="183010"/>
                    <a:pt x="6568" y="176550"/>
                  </a:cubicBezTo>
                  <a:lnTo>
                    <a:pt x="179543" y="6459"/>
                  </a:lnTo>
                  <a:cubicBezTo>
                    <a:pt x="182827" y="3230"/>
                    <a:pt x="187206" y="1615"/>
                    <a:pt x="191585" y="1615"/>
                  </a:cubicBezTo>
                  <a:close/>
                  <a:moveTo>
                    <a:pt x="25979" y="0"/>
                  </a:moveTo>
                  <a:cubicBezTo>
                    <a:pt x="40327" y="0"/>
                    <a:pt x="51958" y="11631"/>
                    <a:pt x="51958" y="25979"/>
                  </a:cubicBezTo>
                  <a:cubicBezTo>
                    <a:pt x="51958" y="40327"/>
                    <a:pt x="40327" y="51958"/>
                    <a:pt x="25979" y="51958"/>
                  </a:cubicBezTo>
                  <a:cubicBezTo>
                    <a:pt x="11631" y="51958"/>
                    <a:pt x="0" y="40327"/>
                    <a:pt x="0" y="25979"/>
                  </a:cubicBezTo>
                  <a:cubicBezTo>
                    <a:pt x="0" y="11631"/>
                    <a:pt x="11631" y="0"/>
                    <a:pt x="259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 (East)"/>
            <p:cNvSpPr>
              <a:spLocks noChangeAspect="1"/>
            </p:cNvSpPr>
            <p:nvPr userDrawn="1"/>
          </p:nvSpPr>
          <p:spPr bwMode="auto">
            <a:xfrm>
              <a:off x="6302864" y="1686227"/>
              <a:ext cx="224208" cy="38537"/>
            </a:xfrm>
            <a:custGeom>
              <a:avLst/>
              <a:gdLst>
                <a:gd name="T0" fmla="*/ 8 w 105"/>
                <a:gd name="T1" fmla="*/ 17 h 17"/>
                <a:gd name="T2" fmla="*/ 8 w 105"/>
                <a:gd name="T3" fmla="*/ 17 h 17"/>
                <a:gd name="T4" fmla="*/ 97 w 105"/>
                <a:gd name="T5" fmla="*/ 17 h 17"/>
                <a:gd name="T6" fmla="*/ 105 w 105"/>
                <a:gd name="T7" fmla="*/ 9 h 17"/>
                <a:gd name="T8" fmla="*/ 97 w 105"/>
                <a:gd name="T9" fmla="*/ 0 h 17"/>
                <a:gd name="T10" fmla="*/ 8 w 105"/>
                <a:gd name="T11" fmla="*/ 0 h 17"/>
                <a:gd name="T12" fmla="*/ 0 w 105"/>
                <a:gd name="T13" fmla="*/ 9 h 17"/>
                <a:gd name="T14" fmla="*/ 8 w 105"/>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7">
                  <a:moveTo>
                    <a:pt x="8" y="17"/>
                  </a:moveTo>
                  <a:lnTo>
                    <a:pt x="8" y="17"/>
                  </a:lnTo>
                  <a:lnTo>
                    <a:pt x="97" y="17"/>
                  </a:lnTo>
                  <a:cubicBezTo>
                    <a:pt x="102" y="17"/>
                    <a:pt x="105" y="13"/>
                    <a:pt x="105" y="9"/>
                  </a:cubicBezTo>
                  <a:cubicBezTo>
                    <a:pt x="105" y="4"/>
                    <a:pt x="102" y="0"/>
                    <a:pt x="97" y="0"/>
                  </a:cubicBezTo>
                  <a:lnTo>
                    <a:pt x="8" y="0"/>
                  </a:lnTo>
                  <a:cubicBezTo>
                    <a:pt x="4" y="0"/>
                    <a:pt x="0" y="4"/>
                    <a:pt x="0" y="9"/>
                  </a:cubicBezTo>
                  <a:cubicBezTo>
                    <a:pt x="0" y="13"/>
                    <a:pt x="4" y="17"/>
                    <a:pt x="8" y="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x (North)"/>
            <p:cNvSpPr>
              <a:spLocks/>
            </p:cNvSpPr>
            <p:nvPr userDrawn="1"/>
          </p:nvSpPr>
          <p:spPr bwMode="auto">
            <a:xfrm>
              <a:off x="5871852" y="1158469"/>
              <a:ext cx="206912" cy="203464"/>
            </a:xfrm>
            <a:custGeom>
              <a:avLst/>
              <a:gdLst>
                <a:gd name="connsiteX0" fmla="*/ 17243 w 206912"/>
                <a:gd name="connsiteY0" fmla="*/ 1 h 203464"/>
                <a:gd name="connsiteX1" fmla="*/ 31201 w 206912"/>
                <a:gd name="connsiteY1" fmla="*/ 4845 h 203464"/>
                <a:gd name="connsiteX2" fmla="*/ 104084 w 206912"/>
                <a:gd name="connsiteY2" fmla="*/ 77432 h 203464"/>
                <a:gd name="connsiteX3" fmla="*/ 177901 w 206912"/>
                <a:gd name="connsiteY3" fmla="*/ 4845 h 203464"/>
                <a:gd name="connsiteX4" fmla="*/ 201986 w 206912"/>
                <a:gd name="connsiteY4" fmla="*/ 4845 h 203464"/>
                <a:gd name="connsiteX5" fmla="*/ 201986 w 206912"/>
                <a:gd name="connsiteY5" fmla="*/ 28529 h 203464"/>
                <a:gd name="connsiteX6" fmla="*/ 128484 w 206912"/>
                <a:gd name="connsiteY6" fmla="*/ 101733 h 203464"/>
                <a:gd name="connsiteX7" fmla="*/ 201986 w 206912"/>
                <a:gd name="connsiteY7" fmla="*/ 174936 h 203464"/>
                <a:gd name="connsiteX8" fmla="*/ 201986 w 206912"/>
                <a:gd name="connsiteY8" fmla="*/ 198620 h 203464"/>
                <a:gd name="connsiteX9" fmla="*/ 177901 w 206912"/>
                <a:gd name="connsiteY9" fmla="*/ 198620 h 203464"/>
                <a:gd name="connsiteX10" fmla="*/ 104084 w 206912"/>
                <a:gd name="connsiteY10" fmla="*/ 126033 h 203464"/>
                <a:gd name="connsiteX11" fmla="*/ 31201 w 206912"/>
                <a:gd name="connsiteY11" fmla="*/ 198620 h 203464"/>
                <a:gd name="connsiteX12" fmla="*/ 4927 w 206912"/>
                <a:gd name="connsiteY12" fmla="*/ 198620 h 203464"/>
                <a:gd name="connsiteX13" fmla="*/ 4927 w 206912"/>
                <a:gd name="connsiteY13" fmla="*/ 174936 h 203464"/>
                <a:gd name="connsiteX14" fmla="*/ 79371 w 206912"/>
                <a:gd name="connsiteY14" fmla="*/ 101733 h 203464"/>
                <a:gd name="connsiteX15" fmla="*/ 4927 w 206912"/>
                <a:gd name="connsiteY15" fmla="*/ 28529 h 203464"/>
                <a:gd name="connsiteX16" fmla="*/ 4927 w 206912"/>
                <a:gd name="connsiteY16" fmla="*/ 4845 h 203464"/>
                <a:gd name="connsiteX17" fmla="*/ 17243 w 206912"/>
                <a:gd name="connsiteY17" fmla="*/ 1 h 20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912" h="203464">
                  <a:moveTo>
                    <a:pt x="17243" y="1"/>
                  </a:moveTo>
                  <a:cubicBezTo>
                    <a:pt x="21896" y="1"/>
                    <a:pt x="26822" y="1616"/>
                    <a:pt x="31201" y="4845"/>
                  </a:cubicBezTo>
                  <a:lnTo>
                    <a:pt x="104084" y="77432"/>
                  </a:lnTo>
                  <a:lnTo>
                    <a:pt x="177901" y="4845"/>
                  </a:lnTo>
                  <a:cubicBezTo>
                    <a:pt x="184469" y="-1614"/>
                    <a:pt x="195417" y="-1614"/>
                    <a:pt x="201986" y="4845"/>
                  </a:cubicBezTo>
                  <a:cubicBezTo>
                    <a:pt x="208554" y="11304"/>
                    <a:pt x="208554" y="22070"/>
                    <a:pt x="201986" y="28529"/>
                  </a:cubicBezTo>
                  <a:lnTo>
                    <a:pt x="128484" y="101733"/>
                  </a:lnTo>
                  <a:lnTo>
                    <a:pt x="201986" y="174936"/>
                  </a:lnTo>
                  <a:cubicBezTo>
                    <a:pt x="208554" y="181395"/>
                    <a:pt x="208554" y="192161"/>
                    <a:pt x="201986" y="198620"/>
                  </a:cubicBezTo>
                  <a:cubicBezTo>
                    <a:pt x="195417" y="205079"/>
                    <a:pt x="184469" y="205079"/>
                    <a:pt x="177901" y="198620"/>
                  </a:cubicBezTo>
                  <a:lnTo>
                    <a:pt x="104084" y="126033"/>
                  </a:lnTo>
                  <a:lnTo>
                    <a:pt x="31201" y="198620"/>
                  </a:lnTo>
                  <a:cubicBezTo>
                    <a:pt x="22443" y="205079"/>
                    <a:pt x="11495" y="205079"/>
                    <a:pt x="4927" y="198620"/>
                  </a:cubicBezTo>
                  <a:cubicBezTo>
                    <a:pt x="-1642" y="192161"/>
                    <a:pt x="-1642" y="181395"/>
                    <a:pt x="4927" y="174936"/>
                  </a:cubicBezTo>
                  <a:lnTo>
                    <a:pt x="79371" y="101733"/>
                  </a:lnTo>
                  <a:lnTo>
                    <a:pt x="4927" y="28529"/>
                  </a:lnTo>
                  <a:cubicBezTo>
                    <a:pt x="-1642" y="22070"/>
                    <a:pt x="-1642" y="11304"/>
                    <a:pt x="4927" y="4845"/>
                  </a:cubicBezTo>
                  <a:cubicBezTo>
                    <a:pt x="8211" y="1616"/>
                    <a:pt x="12590" y="1"/>
                    <a:pt x="1724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3" name="+ (West)"/>
            <p:cNvSpPr>
              <a:spLocks/>
            </p:cNvSpPr>
            <p:nvPr userDrawn="1"/>
          </p:nvSpPr>
          <p:spPr bwMode="auto">
            <a:xfrm>
              <a:off x="5423543" y="1593391"/>
              <a:ext cx="227713" cy="224208"/>
            </a:xfrm>
            <a:custGeom>
              <a:avLst/>
              <a:gdLst>
                <a:gd name="connsiteX0" fmla="*/ 112827 w 227713"/>
                <a:gd name="connsiteY0" fmla="*/ 0 h 224208"/>
                <a:gd name="connsiteX1" fmla="*/ 131374 w 227713"/>
                <a:gd name="connsiteY1" fmla="*/ 17083 h 224208"/>
                <a:gd name="connsiteX2" fmla="*/ 131374 w 227713"/>
                <a:gd name="connsiteY2" fmla="*/ 92837 h 224208"/>
                <a:gd name="connsiteX3" fmla="*/ 210364 w 227713"/>
                <a:gd name="connsiteY3" fmla="*/ 92837 h 224208"/>
                <a:gd name="connsiteX4" fmla="*/ 227713 w 227713"/>
                <a:gd name="connsiteY4" fmla="*/ 113239 h 224208"/>
                <a:gd name="connsiteX5" fmla="*/ 210364 w 227713"/>
                <a:gd name="connsiteY5" fmla="*/ 131374 h 224208"/>
                <a:gd name="connsiteX6" fmla="*/ 131374 w 227713"/>
                <a:gd name="connsiteY6" fmla="*/ 131374 h 224208"/>
                <a:gd name="connsiteX7" fmla="*/ 131374 w 227713"/>
                <a:gd name="connsiteY7" fmla="*/ 207126 h 224208"/>
                <a:gd name="connsiteX8" fmla="*/ 112827 w 227713"/>
                <a:gd name="connsiteY8" fmla="*/ 224208 h 224208"/>
                <a:gd name="connsiteX9" fmla="*/ 96341 w 227713"/>
                <a:gd name="connsiteY9" fmla="*/ 207126 h 224208"/>
                <a:gd name="connsiteX10" fmla="*/ 96341 w 227713"/>
                <a:gd name="connsiteY10" fmla="*/ 131374 h 224208"/>
                <a:gd name="connsiteX11" fmla="*/ 17349 w 227713"/>
                <a:gd name="connsiteY11" fmla="*/ 131374 h 224208"/>
                <a:gd name="connsiteX12" fmla="*/ 0 w 227713"/>
                <a:gd name="connsiteY12" fmla="*/ 113239 h 224208"/>
                <a:gd name="connsiteX13" fmla="*/ 17349 w 227713"/>
                <a:gd name="connsiteY13" fmla="*/ 92837 h 224208"/>
                <a:gd name="connsiteX14" fmla="*/ 96341 w 227713"/>
                <a:gd name="connsiteY14" fmla="*/ 92837 h 224208"/>
                <a:gd name="connsiteX15" fmla="*/ 96341 w 227713"/>
                <a:gd name="connsiteY15" fmla="*/ 17083 h 224208"/>
                <a:gd name="connsiteX16" fmla="*/ 112827 w 227713"/>
                <a:gd name="connsiteY16" fmla="*/ 0 h 22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713" h="224208">
                  <a:moveTo>
                    <a:pt x="112827" y="0"/>
                  </a:moveTo>
                  <a:cubicBezTo>
                    <a:pt x="123131" y="0"/>
                    <a:pt x="131374" y="6406"/>
                    <a:pt x="131374" y="17083"/>
                  </a:cubicBezTo>
                  <a:lnTo>
                    <a:pt x="131374" y="92837"/>
                  </a:lnTo>
                  <a:lnTo>
                    <a:pt x="210364" y="92837"/>
                  </a:lnTo>
                  <a:cubicBezTo>
                    <a:pt x="221207" y="92837"/>
                    <a:pt x="227713" y="101905"/>
                    <a:pt x="227713" y="113239"/>
                  </a:cubicBezTo>
                  <a:cubicBezTo>
                    <a:pt x="227713" y="122307"/>
                    <a:pt x="221207" y="131374"/>
                    <a:pt x="210364" y="131374"/>
                  </a:cubicBezTo>
                  <a:lnTo>
                    <a:pt x="131374" y="131374"/>
                  </a:lnTo>
                  <a:lnTo>
                    <a:pt x="131374" y="207126"/>
                  </a:lnTo>
                  <a:cubicBezTo>
                    <a:pt x="131374" y="217802"/>
                    <a:pt x="123131" y="224208"/>
                    <a:pt x="112827" y="224208"/>
                  </a:cubicBezTo>
                  <a:cubicBezTo>
                    <a:pt x="104584" y="224208"/>
                    <a:pt x="96341" y="217802"/>
                    <a:pt x="96341" y="207126"/>
                  </a:cubicBezTo>
                  <a:lnTo>
                    <a:pt x="96341" y="131374"/>
                  </a:lnTo>
                  <a:lnTo>
                    <a:pt x="17349" y="131374"/>
                  </a:lnTo>
                  <a:cubicBezTo>
                    <a:pt x="6506" y="131374"/>
                    <a:pt x="0" y="122307"/>
                    <a:pt x="0" y="113239"/>
                  </a:cubicBezTo>
                  <a:cubicBezTo>
                    <a:pt x="0" y="101905"/>
                    <a:pt x="6506" y="92837"/>
                    <a:pt x="17349" y="92837"/>
                  </a:cubicBezTo>
                  <a:lnTo>
                    <a:pt x="96341" y="92837"/>
                  </a:lnTo>
                  <a:lnTo>
                    <a:pt x="96341" y="17083"/>
                  </a:lnTo>
                  <a:cubicBezTo>
                    <a:pt x="96341" y="6406"/>
                    <a:pt x="104584" y="0"/>
                    <a:pt x="11282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6553661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Image">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Rectangle 13"/>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itle Placeholder - Top"/>
          <p:cNvSpPr>
            <a:spLocks noGrp="1"/>
          </p:cNvSpPr>
          <p:nvPr>
            <p:ph type="title"/>
          </p:nvPr>
        </p:nvSpPr>
        <p:spPr>
          <a:xfrm>
            <a:off x="660400" y="1524001"/>
            <a:ext cx="5925106" cy="2124920"/>
          </a:xfrm>
        </p:spPr>
        <p:txBody>
          <a:bodyPr/>
          <a:lstStyle/>
          <a:p>
            <a:r>
              <a:rPr lang="en-US" dirty="0"/>
              <a:t>Click to edit Master title style</a:t>
            </a:r>
          </a:p>
        </p:txBody>
      </p:sp>
      <p:cxnSp>
        <p:nvCxnSpPr>
          <p:cNvPr id="8" name="RuleLine - Mid"/>
          <p:cNvCxnSpPr/>
          <p:nvPr userDrawn="1"/>
        </p:nvCxnSpPr>
        <p:spPr>
          <a:xfrm>
            <a:off x="667265" y="3991819"/>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11" name="Text Placeholder - Left, Mid"/>
          <p:cNvSpPr>
            <a:spLocks noGrp="1"/>
          </p:cNvSpPr>
          <p:nvPr>
            <p:ph type="body" sz="quarter" idx="12"/>
          </p:nvPr>
        </p:nvSpPr>
        <p:spPr>
          <a:xfrm>
            <a:off x="660401" y="4340506"/>
            <a:ext cx="5925105" cy="1679294"/>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2038345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 Image_Dark">
    <p:bg>
      <p:bgRef idx="1001">
        <a:schemeClr val="bg2"/>
      </p:bgRef>
    </p:bg>
    <p:spTree>
      <p:nvGrpSpPr>
        <p:cNvPr id="1" name=""/>
        <p:cNvGrpSpPr/>
        <p:nvPr/>
      </p:nvGrpSpPr>
      <p:grpSpPr>
        <a:xfrm>
          <a:off x="0" y="0"/>
          <a:ext cx="0" cy="0"/>
          <a:chOff x="0" y="0"/>
          <a:chExt cx="0" cy="0"/>
        </a:xfrm>
      </p:grpSpPr>
      <p:sp>
        <p:nvSpPr>
          <p:cNvPr id="15" name="Title Placeholder - Top"/>
          <p:cNvSpPr>
            <a:spLocks noGrp="1"/>
          </p:cNvSpPr>
          <p:nvPr>
            <p:ph type="title"/>
          </p:nvPr>
        </p:nvSpPr>
        <p:spPr>
          <a:xfrm>
            <a:off x="660400" y="1524001"/>
            <a:ext cx="5925106" cy="2124920"/>
          </a:xfrm>
        </p:spPr>
        <p:txBody>
          <a:bodyPr/>
          <a:lstStyle/>
          <a:p>
            <a:r>
              <a:rPr lang="en-US" dirty="0"/>
              <a:t>Click to edit Master title style</a:t>
            </a:r>
          </a:p>
        </p:txBody>
      </p:sp>
      <p:cxnSp>
        <p:nvCxnSpPr>
          <p:cNvPr id="8" name="RuleLine - Mid"/>
          <p:cNvCxnSpPr/>
          <p:nvPr userDrawn="1"/>
        </p:nvCxnSpPr>
        <p:spPr>
          <a:xfrm>
            <a:off x="667265" y="3991819"/>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11" name="Text Placeholder - Left, Mid"/>
          <p:cNvSpPr>
            <a:spLocks noGrp="1"/>
          </p:cNvSpPr>
          <p:nvPr>
            <p:ph type="body" sz="quarter" idx="12"/>
          </p:nvPr>
        </p:nvSpPr>
        <p:spPr>
          <a:xfrm>
            <a:off x="660401" y="4340506"/>
            <a:ext cx="5925105" cy="1679294"/>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Image B">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itle Placeholder - Top"/>
          <p:cNvSpPr>
            <a:spLocks noGrp="1"/>
          </p:cNvSpPr>
          <p:nvPr>
            <p:ph type="title"/>
          </p:nvPr>
        </p:nvSpPr>
        <p:spPr>
          <a:xfrm>
            <a:off x="667268" y="1524000"/>
            <a:ext cx="5918238" cy="2124921"/>
          </a:xfrm>
        </p:spPr>
        <p:txBody>
          <a:bodyPr anchor="t"/>
          <a:lstStyle/>
          <a:p>
            <a:r>
              <a:rPr lang="en-US" dirty="0"/>
              <a:t>Click to edit Master title style</a:t>
            </a:r>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3540436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Image B_Dark">
    <p:bg>
      <p:bgRef idx="1001">
        <a:schemeClr val="bg2"/>
      </p:bgRef>
    </p:bg>
    <p:spTree>
      <p:nvGrpSpPr>
        <p:cNvPr id="1" name=""/>
        <p:cNvGrpSpPr/>
        <p:nvPr/>
      </p:nvGrpSpPr>
      <p:grpSpPr>
        <a:xfrm>
          <a:off x="0" y="0"/>
          <a:ext cx="0" cy="0"/>
          <a:chOff x="0" y="0"/>
          <a:chExt cx="0" cy="0"/>
        </a:xfrm>
      </p:grpSpPr>
      <p:sp>
        <p:nvSpPr>
          <p:cNvPr id="12" name="Rectangle 11"/>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itle Placeholder - Top"/>
          <p:cNvSpPr>
            <a:spLocks noGrp="1"/>
          </p:cNvSpPr>
          <p:nvPr>
            <p:ph type="title"/>
          </p:nvPr>
        </p:nvSpPr>
        <p:spPr>
          <a:xfrm>
            <a:off x="660400" y="1524001"/>
            <a:ext cx="5925106" cy="2124920"/>
          </a:xfrm>
        </p:spPr>
        <p:txBody>
          <a:bodyPr anchor="t"/>
          <a:lstStyle/>
          <a:p>
            <a:r>
              <a:rPr lang="en-US" dirty="0"/>
              <a:t>Click to edit Master title style</a:t>
            </a:r>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159304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_Dark">
    <p:bg>
      <p:bgRef idx="1001">
        <a:schemeClr val="bg2"/>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hasCustomPrompt="1"/>
          </p:nvPr>
        </p:nvSpPr>
        <p:spPr>
          <a:xfrm>
            <a:off x="660400" y="1828800"/>
            <a:ext cx="10058401" cy="41910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1" y="457201"/>
            <a:ext cx="10058400" cy="685801"/>
          </a:xfrm>
        </p:spPr>
        <p:txBody>
          <a:bodyPr/>
          <a:lstStyle/>
          <a:p>
            <a:r>
              <a:rPr lang="en-US" dirty="0"/>
              <a:t>Click to edit Master title style</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1598224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Intro + Image">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p:nvPr>
        </p:nvSpPr>
        <p:spPr>
          <a:xfrm>
            <a:off x="667266" y="3200400"/>
            <a:ext cx="4561958" cy="2819400"/>
          </a:xfrm>
        </p:spPr>
        <p:txBody>
          <a:bodyPr/>
          <a:lstStyle>
            <a:lvl2pPr>
              <a:defRPr b="0">
                <a:solidFill>
                  <a:schemeClr val="bg2">
                    <a:lumMod val="75000"/>
                  </a:schemeClr>
                </a:solidFill>
              </a:defRPr>
            </a:lvl2pPr>
            <a:lvl3pPr>
              <a:defRPr>
                <a:solidFill>
                  <a:schemeClr val="tx1"/>
                </a:solidFill>
              </a:defRPr>
            </a:lvl3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5"/>
            <a:endParaRPr lang="en-US" dirty="0"/>
          </a:p>
        </p:txBody>
      </p:sp>
      <p:sp>
        <p:nvSpPr>
          <p:cNvPr id="15" name="Title Placeholder - Top"/>
          <p:cNvSpPr>
            <a:spLocks noGrp="1"/>
          </p:cNvSpPr>
          <p:nvPr>
            <p:ph type="title"/>
          </p:nvPr>
        </p:nvSpPr>
        <p:spPr>
          <a:xfrm>
            <a:off x="667268" y="457202"/>
            <a:ext cx="4561957" cy="2057399"/>
          </a:xfrm>
        </p:spPr>
        <p:txBody>
          <a:bodyPr/>
          <a:lstStyle/>
          <a:p>
            <a:r>
              <a:rPr lang="en-US" dirty="0" smtClean="0"/>
              <a:t>Click to edit Master title style</a:t>
            </a:r>
            <a:endParaRPr lang="en-US" dirty="0"/>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8" name="Picture Placeholder 10"/>
          <p:cNvSpPr>
            <a:spLocks noGrp="1"/>
          </p:cNvSpPr>
          <p:nvPr>
            <p:ph type="pic" sz="quarter" idx="35" hasCustomPrompt="1"/>
          </p:nvPr>
        </p:nvSpPr>
        <p:spPr>
          <a:xfrm>
            <a:off x="5689600" y="0"/>
            <a:ext cx="5701059"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 Intro + Image_Dark">
    <p:bg>
      <p:bgRef idx="1001">
        <a:schemeClr val="bg2"/>
      </p:bgRef>
    </p:bg>
    <p:spTree>
      <p:nvGrpSpPr>
        <p:cNvPr id="1" name=""/>
        <p:cNvGrpSpPr/>
        <p:nvPr/>
      </p:nvGrpSpPr>
      <p:grpSpPr>
        <a:xfrm>
          <a:off x="0" y="0"/>
          <a:ext cx="0" cy="0"/>
          <a:chOff x="0" y="0"/>
          <a:chExt cx="0" cy="0"/>
        </a:xfrm>
      </p:grpSpPr>
      <p:sp>
        <p:nvSpPr>
          <p:cNvPr id="14" name="Rectangle 13"/>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Content Placeholder 9"/>
          <p:cNvSpPr>
            <a:spLocks noGrp="1"/>
          </p:cNvSpPr>
          <p:nvPr>
            <p:ph sz="quarter" idx="15" hasCustomPrompt="1"/>
          </p:nvPr>
        </p:nvSpPr>
        <p:spPr>
          <a:xfrm>
            <a:off x="660401" y="3200400"/>
            <a:ext cx="4568824" cy="28194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0" y="457202"/>
            <a:ext cx="4568825" cy="2057399"/>
          </a:xfrm>
        </p:spPr>
        <p:txBody>
          <a:bodyPr/>
          <a:lstStyle/>
          <a:p>
            <a:r>
              <a:rPr lang="en-US" dirty="0"/>
              <a:t>Click to edit Master title style</a:t>
            </a:r>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7" name="Picture Placeholder 10"/>
          <p:cNvSpPr>
            <a:spLocks noGrp="1"/>
          </p:cNvSpPr>
          <p:nvPr>
            <p:ph type="pic" sz="quarter" idx="35" hasCustomPrompt="1"/>
          </p:nvPr>
        </p:nvSpPr>
        <p:spPr>
          <a:xfrm>
            <a:off x="5689600" y="0"/>
            <a:ext cx="5701059"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Title - A">
    <p:bg>
      <p:bgRef idx="1001">
        <a:schemeClr val="bg1"/>
      </p:bgRef>
    </p:bg>
    <p:spTree>
      <p:nvGrpSpPr>
        <p:cNvPr id="1" name=""/>
        <p:cNvGrpSpPr/>
        <p:nvPr/>
      </p:nvGrpSpPr>
      <p:grpSpPr>
        <a:xfrm>
          <a:off x="0" y="0"/>
          <a:ext cx="0" cy="0"/>
          <a:chOff x="0" y="0"/>
          <a:chExt cx="0" cy="0"/>
        </a:xfrm>
      </p:grpSpPr>
      <p:sp>
        <p:nvSpPr>
          <p:cNvPr id="34" name="Rectangle 33"/>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itle Placeholder - Top"/>
          <p:cNvSpPr>
            <a:spLocks noGrp="1"/>
          </p:cNvSpPr>
          <p:nvPr>
            <p:ph type="title"/>
          </p:nvPr>
        </p:nvSpPr>
        <p:spPr>
          <a:xfrm>
            <a:off x="667268" y="2042428"/>
            <a:ext cx="5918238" cy="2057399"/>
          </a:xfrm>
        </p:spPr>
        <p:txBody>
          <a:bodyPr anchor="b"/>
          <a:lstStyle/>
          <a:p>
            <a:r>
              <a:rPr lang="en-US" dirty="0"/>
              <a:t>Click to edit Master title style</a:t>
            </a:r>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Rectangle 31"/>
          <p:cNvSpPr/>
          <p:nvPr userDrawn="1"/>
        </p:nvSpPr>
        <p:spPr>
          <a:xfrm>
            <a:off x="10718800" y="5715000"/>
            <a:ext cx="660400" cy="6858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Freeform 32"/>
          <p:cNvSpPr>
            <a:spLocks noChangeAspect="1" noEditPoints="1"/>
          </p:cNvSpPr>
          <p:nvPr userDrawn="1"/>
        </p:nvSpPr>
        <p:spPr bwMode="auto">
          <a:xfrm>
            <a:off x="7479570" y="1695938"/>
            <a:ext cx="5413592" cy="5413564"/>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bg2">
              <a:alpha val="59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75000"/>
                </a:schemeClr>
              </a:solidFill>
            </a:endParaRPr>
          </a:p>
        </p:txBody>
      </p:sp>
      <p:sp>
        <p:nvSpPr>
          <p:cNvPr id="2" name="Footer Placeholder 1"/>
          <p:cNvSpPr>
            <a:spLocks noGrp="1"/>
          </p:cNvSpPr>
          <p:nvPr>
            <p:ph type="ftr" sz="quarter" idx="10"/>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10" name="RuleLine - Mid"/>
          <p:cNvCxnSpPr/>
          <p:nvPr userDrawn="1"/>
        </p:nvCxnSpPr>
        <p:spPr>
          <a:xfrm>
            <a:off x="667268" y="440272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Title - A_Dark">
    <p:bg>
      <p:bgRef idx="1001">
        <a:schemeClr val="bg2"/>
      </p:bgRef>
    </p:bg>
    <p:spTree>
      <p:nvGrpSpPr>
        <p:cNvPr id="1" name=""/>
        <p:cNvGrpSpPr/>
        <p:nvPr/>
      </p:nvGrpSpPr>
      <p:grpSpPr>
        <a:xfrm>
          <a:off x="0" y="0"/>
          <a:ext cx="0" cy="0"/>
          <a:chOff x="0" y="0"/>
          <a:chExt cx="0" cy="0"/>
        </a:xfrm>
      </p:grpSpPr>
      <p:sp>
        <p:nvSpPr>
          <p:cNvPr id="36" name="Rectangle 35"/>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ectangle 34"/>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itle Placeholder - Top"/>
          <p:cNvSpPr>
            <a:spLocks noGrp="1"/>
          </p:cNvSpPr>
          <p:nvPr>
            <p:ph type="title"/>
          </p:nvPr>
        </p:nvSpPr>
        <p:spPr>
          <a:xfrm>
            <a:off x="660400" y="2042428"/>
            <a:ext cx="5925106" cy="2057399"/>
          </a:xfrm>
        </p:spPr>
        <p:txBody>
          <a:bodyPr anchor="b"/>
          <a:lstStyle/>
          <a:p>
            <a:r>
              <a:rPr lang="en-US" dirty="0"/>
              <a:t>Click to edit Master title style</a:t>
            </a:r>
          </a:p>
        </p:txBody>
      </p:sp>
      <p:cxnSp>
        <p:nvCxnSpPr>
          <p:cNvPr id="8" name="RuleLine - Mid"/>
          <p:cNvCxnSpPr/>
          <p:nvPr userDrawn="1"/>
        </p:nvCxnSpPr>
        <p:spPr>
          <a:xfrm>
            <a:off x="667268" y="440272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noEditPoints="1"/>
          </p:cNvSpPr>
          <p:nvPr userDrawn="1"/>
        </p:nvSpPr>
        <p:spPr bwMode="auto">
          <a:xfrm>
            <a:off x="7479570" y="1695938"/>
            <a:ext cx="5413592" cy="5413564"/>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4">
              <a:alpha val="9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75000"/>
                </a:schemeClr>
              </a:solidFill>
            </a:endParaRPr>
          </a:p>
        </p:txBody>
      </p:sp>
      <p:sp>
        <p:nvSpPr>
          <p:cNvPr id="32" name="Rectangle 31"/>
          <p:cNvSpPr/>
          <p:nvPr userDrawn="1"/>
        </p:nvSpPr>
        <p:spPr>
          <a:xfrm>
            <a:off x="10718800" y="5779008"/>
            <a:ext cx="660400" cy="612648"/>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Footer Placeholder 1"/>
          <p:cNvSpPr>
            <a:spLocks noGrp="1"/>
          </p:cNvSpPr>
          <p:nvPr>
            <p:ph type="ftr" sz="quarter" idx="10"/>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Title - B">
    <p:bg>
      <p:bgRef idx="1001">
        <a:schemeClr val="bg1"/>
      </p:bgRef>
    </p:bg>
    <p:spTree>
      <p:nvGrpSpPr>
        <p:cNvPr id="1" name=""/>
        <p:cNvGrpSpPr/>
        <p:nvPr/>
      </p:nvGrpSpPr>
      <p:grpSpPr>
        <a:xfrm>
          <a:off x="0" y="0"/>
          <a:ext cx="0" cy="0"/>
          <a:chOff x="0" y="0"/>
          <a:chExt cx="0" cy="0"/>
        </a:xfrm>
      </p:grpSpPr>
      <p:sp>
        <p:nvSpPr>
          <p:cNvPr id="35" name="Rectangle 34"/>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itle Placeholder - Top"/>
          <p:cNvSpPr>
            <a:spLocks noGrp="1"/>
          </p:cNvSpPr>
          <p:nvPr>
            <p:ph type="title"/>
          </p:nvPr>
        </p:nvSpPr>
        <p:spPr>
          <a:xfrm>
            <a:off x="660400" y="2042428"/>
            <a:ext cx="5925106" cy="2057399"/>
          </a:xfrm>
        </p:spPr>
        <p:txBody>
          <a:bodyPr anchor="b"/>
          <a:lstStyle/>
          <a:p>
            <a:r>
              <a:rPr lang="en-US" dirty="0"/>
              <a:t>Click to edit Master title style</a:t>
            </a:r>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noEditPoints="1"/>
          </p:cNvSpPr>
          <p:nvPr userDrawn="1"/>
        </p:nvSpPr>
        <p:spPr bwMode="auto">
          <a:xfrm>
            <a:off x="8676034" y="2177885"/>
            <a:ext cx="1921952" cy="1921942"/>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2"/>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grpSp>
        <p:nvGrpSpPr>
          <p:cNvPr id="19" name="Group 18"/>
          <p:cNvGrpSpPr/>
          <p:nvPr userDrawn="1"/>
        </p:nvGrpSpPr>
        <p:grpSpPr>
          <a:xfrm>
            <a:off x="5457496" y="4789540"/>
            <a:ext cx="5145417" cy="1515534"/>
            <a:chOff x="5652229" y="76199"/>
            <a:chExt cx="5145417" cy="1515534"/>
          </a:xfrm>
          <a:solidFill>
            <a:schemeClr val="accent1"/>
          </a:solidFill>
        </p:grpSpPr>
        <p:sp>
          <p:nvSpPr>
            <p:cNvPr id="20" name="Freeform 19"/>
            <p:cNvSpPr>
              <a:spLocks noChangeAspect="1" noEditPoints="1"/>
            </p:cNvSpPr>
            <p:nvPr/>
          </p:nvSpPr>
          <p:spPr bwMode="auto">
            <a:xfrm>
              <a:off x="5652229" y="76199"/>
              <a:ext cx="1052248" cy="1047319"/>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ChangeAspect="1" noEditPoints="1"/>
            </p:cNvSpPr>
            <p:nvPr/>
          </p:nvSpPr>
          <p:spPr bwMode="auto">
            <a:xfrm>
              <a:off x="10181576" y="76199"/>
              <a:ext cx="616070" cy="1047319"/>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ChangeAspect="1" noEditPoints="1"/>
            </p:cNvSpPr>
            <p:nvPr/>
          </p:nvSpPr>
          <p:spPr bwMode="auto">
            <a:xfrm>
              <a:off x="5654694" y="1121055"/>
              <a:ext cx="1047319" cy="470678"/>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ChangeAspect="1" noEditPoints="1"/>
            </p:cNvSpPr>
            <p:nvPr/>
          </p:nvSpPr>
          <p:spPr bwMode="auto">
            <a:xfrm>
              <a:off x="10179113" y="1121055"/>
              <a:ext cx="613606" cy="465750"/>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noChangeAspect="1" noEditPoints="1"/>
            </p:cNvSpPr>
            <p:nvPr/>
          </p:nvSpPr>
          <p:spPr bwMode="auto">
            <a:xfrm>
              <a:off x="6702015"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ChangeAspect="1" noEditPoints="1"/>
            </p:cNvSpPr>
            <p:nvPr/>
          </p:nvSpPr>
          <p:spPr bwMode="auto">
            <a:xfrm>
              <a:off x="6699550"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noChangeAspect="1" noEditPoints="1"/>
            </p:cNvSpPr>
            <p:nvPr/>
          </p:nvSpPr>
          <p:spPr bwMode="auto">
            <a:xfrm>
              <a:off x="7862690"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ChangeAspect="1" noEditPoints="1"/>
            </p:cNvSpPr>
            <p:nvPr/>
          </p:nvSpPr>
          <p:spPr bwMode="auto">
            <a:xfrm>
              <a:off x="7860225"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noChangeAspect="1" noEditPoints="1"/>
            </p:cNvSpPr>
            <p:nvPr/>
          </p:nvSpPr>
          <p:spPr bwMode="auto">
            <a:xfrm>
              <a:off x="9023366"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noChangeAspect="1" noEditPoints="1"/>
            </p:cNvSpPr>
            <p:nvPr/>
          </p:nvSpPr>
          <p:spPr bwMode="auto">
            <a:xfrm>
              <a:off x="9020901"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Rectangle 31"/>
          <p:cNvSpPr/>
          <p:nvPr userDrawn="1"/>
        </p:nvSpPr>
        <p:spPr>
          <a:xfrm>
            <a:off x="10718800" y="5715000"/>
            <a:ext cx="660400" cy="6858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Footer Placeholder 1"/>
          <p:cNvSpPr>
            <a:spLocks noGrp="1"/>
          </p:cNvSpPr>
          <p:nvPr>
            <p:ph type="ftr" sz="quarter" idx="10"/>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cxnSp>
        <p:nvCxnSpPr>
          <p:cNvPr id="30" name="RuleLine - Mid"/>
          <p:cNvCxnSpPr/>
          <p:nvPr userDrawn="1"/>
        </p:nvCxnSpPr>
        <p:spPr>
          <a:xfrm>
            <a:off x="667268" y="440272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1567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Title - B_Dark">
    <p:bg>
      <p:bgRef idx="1001">
        <a:schemeClr val="bg2"/>
      </p:bgRef>
    </p:bg>
    <p:spTree>
      <p:nvGrpSpPr>
        <p:cNvPr id="1" name=""/>
        <p:cNvGrpSpPr/>
        <p:nvPr/>
      </p:nvGrpSpPr>
      <p:grpSpPr>
        <a:xfrm>
          <a:off x="0" y="0"/>
          <a:ext cx="0" cy="0"/>
          <a:chOff x="0" y="0"/>
          <a:chExt cx="0" cy="0"/>
        </a:xfrm>
      </p:grpSpPr>
      <p:sp>
        <p:nvSpPr>
          <p:cNvPr id="35" name="Rectangle 34"/>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Rectangle 31"/>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itle Placeholder - Top"/>
          <p:cNvSpPr>
            <a:spLocks noGrp="1"/>
          </p:cNvSpPr>
          <p:nvPr>
            <p:ph type="title"/>
          </p:nvPr>
        </p:nvSpPr>
        <p:spPr>
          <a:xfrm>
            <a:off x="660400" y="2042428"/>
            <a:ext cx="5925106" cy="2057399"/>
          </a:xfrm>
        </p:spPr>
        <p:txBody>
          <a:bodyPr anchor="b"/>
          <a:lstStyle/>
          <a:p>
            <a:r>
              <a:rPr lang="en-US" dirty="0"/>
              <a:t>Click to edit Master title style</a:t>
            </a:r>
          </a:p>
        </p:txBody>
      </p:sp>
      <p:cxnSp>
        <p:nvCxnSpPr>
          <p:cNvPr id="8" name="RuleLine - Mid"/>
          <p:cNvCxnSpPr/>
          <p:nvPr userDrawn="1"/>
        </p:nvCxnSpPr>
        <p:spPr>
          <a:xfrm>
            <a:off x="667268" y="440272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noEditPoints="1"/>
          </p:cNvSpPr>
          <p:nvPr userDrawn="1"/>
        </p:nvSpPr>
        <p:spPr bwMode="auto">
          <a:xfrm>
            <a:off x="8676034" y="2177885"/>
            <a:ext cx="1921952" cy="1921942"/>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4">
              <a:alpha val="9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75000"/>
                </a:schemeClr>
              </a:solidFill>
            </a:endParaRPr>
          </a:p>
        </p:txBody>
      </p:sp>
      <p:grpSp>
        <p:nvGrpSpPr>
          <p:cNvPr id="19" name="Group 18"/>
          <p:cNvGrpSpPr/>
          <p:nvPr userDrawn="1"/>
        </p:nvGrpSpPr>
        <p:grpSpPr>
          <a:xfrm>
            <a:off x="5457496" y="4789540"/>
            <a:ext cx="5145417" cy="1515534"/>
            <a:chOff x="5652229" y="76199"/>
            <a:chExt cx="5145417" cy="1515534"/>
          </a:xfrm>
        </p:grpSpPr>
        <p:sp>
          <p:nvSpPr>
            <p:cNvPr id="20" name="Freeform 19"/>
            <p:cNvSpPr>
              <a:spLocks noChangeAspect="1" noEditPoints="1"/>
            </p:cNvSpPr>
            <p:nvPr/>
          </p:nvSpPr>
          <p:spPr bwMode="auto">
            <a:xfrm>
              <a:off x="5652229" y="76199"/>
              <a:ext cx="1052248" cy="1047319"/>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noChangeAspect="1" noEditPoints="1"/>
            </p:cNvSpPr>
            <p:nvPr/>
          </p:nvSpPr>
          <p:spPr bwMode="auto">
            <a:xfrm>
              <a:off x="10181576" y="76199"/>
              <a:ext cx="616070" cy="1047319"/>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ChangeAspect="1" noEditPoints="1"/>
            </p:cNvSpPr>
            <p:nvPr/>
          </p:nvSpPr>
          <p:spPr bwMode="auto">
            <a:xfrm>
              <a:off x="5654694" y="1121055"/>
              <a:ext cx="1047319" cy="470678"/>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noChangeAspect="1" noEditPoints="1"/>
            </p:cNvSpPr>
            <p:nvPr/>
          </p:nvSpPr>
          <p:spPr bwMode="auto">
            <a:xfrm>
              <a:off x="10179113" y="1121055"/>
              <a:ext cx="613606" cy="465750"/>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noChangeAspect="1" noEditPoints="1"/>
            </p:cNvSpPr>
            <p:nvPr/>
          </p:nvSpPr>
          <p:spPr bwMode="auto">
            <a:xfrm>
              <a:off x="6702015"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noChangeAspect="1" noEditPoints="1"/>
            </p:cNvSpPr>
            <p:nvPr/>
          </p:nvSpPr>
          <p:spPr bwMode="auto">
            <a:xfrm>
              <a:off x="6699550"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noChangeAspect="1" noEditPoints="1"/>
            </p:cNvSpPr>
            <p:nvPr/>
          </p:nvSpPr>
          <p:spPr bwMode="auto">
            <a:xfrm>
              <a:off x="7862690"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noChangeAspect="1" noEditPoints="1"/>
            </p:cNvSpPr>
            <p:nvPr/>
          </p:nvSpPr>
          <p:spPr bwMode="auto">
            <a:xfrm>
              <a:off x="7860225"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noChangeAspect="1" noEditPoints="1"/>
            </p:cNvSpPr>
            <p:nvPr/>
          </p:nvSpPr>
          <p:spPr bwMode="auto">
            <a:xfrm>
              <a:off x="9023366" y="76199"/>
              <a:ext cx="1158211" cy="1047319"/>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noChangeAspect="1" noEditPoints="1"/>
            </p:cNvSpPr>
            <p:nvPr/>
          </p:nvSpPr>
          <p:spPr bwMode="auto">
            <a:xfrm>
              <a:off x="9020901" y="1121055"/>
              <a:ext cx="1160676" cy="470678"/>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6" name="Rectangle 35"/>
          <p:cNvSpPr/>
          <p:nvPr userDrawn="1"/>
        </p:nvSpPr>
        <p:spPr>
          <a:xfrm>
            <a:off x="10718800" y="5751576"/>
            <a:ext cx="656426" cy="649224"/>
          </a:xfrm>
          <a:prstGeom prst="rect">
            <a:avLst/>
          </a:prstGeom>
          <a:solidFill>
            <a:schemeClr val="bg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Footer Placeholder 1"/>
          <p:cNvSpPr>
            <a:spLocks noGrp="1"/>
          </p:cNvSpPr>
          <p:nvPr>
            <p:ph type="ftr" sz="quarter" idx="10"/>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42730094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Title - C">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itle Placeholder - Top"/>
          <p:cNvSpPr>
            <a:spLocks noGrp="1"/>
          </p:cNvSpPr>
          <p:nvPr>
            <p:ph type="title"/>
          </p:nvPr>
        </p:nvSpPr>
        <p:spPr>
          <a:xfrm>
            <a:off x="2730481" y="2042428"/>
            <a:ext cx="5918238" cy="2057399"/>
          </a:xfrm>
        </p:spPr>
        <p:txBody>
          <a:bodyPr anchor="b"/>
          <a:lstStyle>
            <a:lvl1pPr algn="ctr">
              <a:defRPr/>
            </a:lvl1pPr>
          </a:lstStyle>
          <a:p>
            <a:r>
              <a:rPr lang="en-US" dirty="0"/>
              <a:t>Click to edit Master title style</a:t>
            </a:r>
          </a:p>
        </p:txBody>
      </p:sp>
      <p:cxnSp>
        <p:nvCxnSpPr>
          <p:cNvPr id="8" name="RuleLine - Mid"/>
          <p:cNvCxnSpPr/>
          <p:nvPr userDrawn="1"/>
        </p:nvCxnSpPr>
        <p:spPr>
          <a:xfrm>
            <a:off x="5482706" y="4518467"/>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noEditPoints="1"/>
          </p:cNvSpPr>
          <p:nvPr userDrawn="1"/>
        </p:nvSpPr>
        <p:spPr bwMode="auto">
          <a:xfrm>
            <a:off x="5231659" y="1126551"/>
            <a:ext cx="915882" cy="915877"/>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2"/>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2" name="Rectangle 11"/>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userDrawn="1"/>
        </p:nvSpPr>
        <p:spPr>
          <a:xfrm>
            <a:off x="10718800" y="5715000"/>
            <a:ext cx="660400" cy="6858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Footer Placeholder 1"/>
          <p:cNvSpPr>
            <a:spLocks noGrp="1"/>
          </p:cNvSpPr>
          <p:nvPr>
            <p:ph type="ftr" sz="quarter" idx="10"/>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9017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Title - C_Dark">
    <p:bg>
      <p:bgRef idx="1001">
        <a:schemeClr val="bg2"/>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itle Placeholder - Top"/>
          <p:cNvSpPr>
            <a:spLocks noGrp="1"/>
          </p:cNvSpPr>
          <p:nvPr>
            <p:ph type="title"/>
          </p:nvPr>
        </p:nvSpPr>
        <p:spPr>
          <a:xfrm>
            <a:off x="2730481" y="2042428"/>
            <a:ext cx="5918238" cy="2057399"/>
          </a:xfrm>
        </p:spPr>
        <p:txBody>
          <a:bodyPr anchor="b"/>
          <a:lstStyle>
            <a:lvl1pPr algn="ctr">
              <a:defRPr/>
            </a:lvl1pPr>
          </a:lstStyle>
          <a:p>
            <a:r>
              <a:rPr lang="en-US" dirty="0"/>
              <a:t>Click to edit Master title style</a:t>
            </a:r>
          </a:p>
        </p:txBody>
      </p:sp>
      <p:cxnSp>
        <p:nvCxnSpPr>
          <p:cNvPr id="8" name="RuleLine - Mid"/>
          <p:cNvCxnSpPr/>
          <p:nvPr userDrawn="1"/>
        </p:nvCxnSpPr>
        <p:spPr>
          <a:xfrm>
            <a:off x="5482706" y="4518467"/>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noEditPoints="1"/>
          </p:cNvSpPr>
          <p:nvPr userDrawn="1"/>
        </p:nvSpPr>
        <p:spPr bwMode="auto">
          <a:xfrm>
            <a:off x="5231659" y="1126551"/>
            <a:ext cx="915882" cy="915877"/>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2"/>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p>
        </p:txBody>
      </p:sp>
      <p:sp>
        <p:nvSpPr>
          <p:cNvPr id="16" name="Rectangle 15"/>
          <p:cNvSpPr/>
          <p:nvPr userDrawn="1"/>
        </p:nvSpPr>
        <p:spPr>
          <a:xfrm>
            <a:off x="10718800" y="5715000"/>
            <a:ext cx="660400" cy="685800"/>
          </a:xfrm>
          <a:prstGeom prst="rect">
            <a:avLst/>
          </a:prstGeom>
          <a:solidFill>
            <a:schemeClr val="bg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Footer Placeholder 1"/>
          <p:cNvSpPr>
            <a:spLocks noGrp="1"/>
          </p:cNvSpPr>
          <p:nvPr>
            <p:ph type="ftr" sz="quarter" idx="10"/>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9801400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Title - 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itle Placeholder - Top"/>
          <p:cNvSpPr>
            <a:spLocks noGrp="1"/>
          </p:cNvSpPr>
          <p:nvPr>
            <p:ph type="title"/>
          </p:nvPr>
        </p:nvSpPr>
        <p:spPr>
          <a:xfrm>
            <a:off x="2730481" y="2042428"/>
            <a:ext cx="5918238" cy="2057399"/>
          </a:xfrm>
        </p:spPr>
        <p:txBody>
          <a:bodyPr anchor="b"/>
          <a:lstStyle>
            <a:lvl1pPr algn="ctr">
              <a:defRPr/>
            </a:lvl1pPr>
          </a:lstStyle>
          <a:p>
            <a:r>
              <a:rPr lang="en-US" dirty="0"/>
              <a:t>Click to edit Master title style</a:t>
            </a:r>
          </a:p>
        </p:txBody>
      </p:sp>
      <p:cxnSp>
        <p:nvCxnSpPr>
          <p:cNvPr id="8" name="RuleLine - Mid"/>
          <p:cNvCxnSpPr/>
          <p:nvPr userDrawn="1"/>
        </p:nvCxnSpPr>
        <p:spPr>
          <a:xfrm>
            <a:off x="5482706" y="4518467"/>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Footer Placeholder 1"/>
          <p:cNvSpPr>
            <a:spLocks noGrp="1"/>
          </p:cNvSpPr>
          <p:nvPr>
            <p:ph type="ftr" sz="quarter" idx="10"/>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Title - D_Dark">
    <p:bg>
      <p:bgRef idx="1001">
        <a:schemeClr val="bg2"/>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itle Placeholder - Top"/>
          <p:cNvSpPr>
            <a:spLocks noGrp="1"/>
          </p:cNvSpPr>
          <p:nvPr>
            <p:ph type="title"/>
          </p:nvPr>
        </p:nvSpPr>
        <p:spPr>
          <a:xfrm>
            <a:off x="2730481" y="2042428"/>
            <a:ext cx="5918238" cy="2057399"/>
          </a:xfrm>
        </p:spPr>
        <p:txBody>
          <a:bodyPr anchor="b"/>
          <a:lstStyle>
            <a:lvl1pPr algn="ctr">
              <a:defRPr/>
            </a:lvl1pPr>
          </a:lstStyle>
          <a:p>
            <a:r>
              <a:rPr lang="en-US" dirty="0"/>
              <a:t>Click to edit Master title style</a:t>
            </a:r>
          </a:p>
        </p:txBody>
      </p:sp>
      <p:cxnSp>
        <p:nvCxnSpPr>
          <p:cNvPr id="8" name="RuleLine - Mid"/>
          <p:cNvCxnSpPr/>
          <p:nvPr userDrawn="1"/>
        </p:nvCxnSpPr>
        <p:spPr>
          <a:xfrm>
            <a:off x="5482706" y="4518467"/>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_Split">
    <p:bg>
      <p:bgRef idx="1001">
        <a:schemeClr val="bg2"/>
      </p:bgRef>
    </p:bg>
    <p:spTree>
      <p:nvGrpSpPr>
        <p:cNvPr id="1" name=""/>
        <p:cNvGrpSpPr/>
        <p:nvPr/>
      </p:nvGrpSpPr>
      <p:grpSpPr>
        <a:xfrm>
          <a:off x="0" y="0"/>
          <a:ext cx="0" cy="0"/>
          <a:chOff x="0" y="0"/>
          <a:chExt cx="0" cy="0"/>
        </a:xfrm>
      </p:grpSpPr>
      <p:sp>
        <p:nvSpPr>
          <p:cNvPr id="14" name="Rectangle 13"/>
          <p:cNvSpPr/>
          <p:nvPr userDrawn="1"/>
        </p:nvSpPr>
        <p:spPr>
          <a:xfrm>
            <a:off x="0" y="1158948"/>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userDrawn="1"/>
        </p:nvSpPr>
        <p:spPr>
          <a:xfrm>
            <a:off x="0" y="1524000"/>
            <a:ext cx="11379200" cy="4876800"/>
          </a:xfrm>
          <a:prstGeom prst="rect">
            <a:avLst/>
          </a:prstGeom>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Freeform 10"/>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
        <p:nvSpPr>
          <p:cNvPr id="12" name="Content Placeholder 9"/>
          <p:cNvSpPr>
            <a:spLocks noGrp="1"/>
          </p:cNvSpPr>
          <p:nvPr>
            <p:ph sz="quarter" idx="18"/>
          </p:nvPr>
        </p:nvSpPr>
        <p:spPr>
          <a:xfrm>
            <a:off x="660400" y="1828798"/>
            <a:ext cx="10058400" cy="4191003"/>
          </a:xfrm>
        </p:spPr>
        <p:txBody>
          <a:bodyPr/>
          <a:lstStyle>
            <a:lvl1pPr>
              <a:defRPr>
                <a:solidFill>
                  <a:schemeClr val="bg1"/>
                </a:solidFill>
              </a:defRPr>
            </a:lvl1pPr>
            <a:lvl2pPr>
              <a:defRPr b="0">
                <a:solidFill>
                  <a:schemeClr val="tx2">
                    <a:lumMod val="75000"/>
                  </a:schemeClr>
                </a:solidFill>
              </a:defRPr>
            </a:lvl2pPr>
            <a:lvl3pPr>
              <a:defRPr>
                <a:solidFill>
                  <a:schemeClr val="bg1"/>
                </a:solidFill>
              </a:defRPr>
            </a:lvl3pPr>
            <a:lvl4pPr marL="230188" indent="-230188">
              <a:buFont typeface="Arial" panose="020B0604020202020204" pitchFamily="34" charset="0"/>
              <a:buChar char="•"/>
              <a:defRPr>
                <a:solidFill>
                  <a:schemeClr val="bg1"/>
                </a:solidFill>
              </a:defRPr>
            </a:lvl4pPr>
            <a:lvl5pPr marL="460375" indent="-254000">
              <a:buFont typeface="Arial" panose="020B0604020202020204" pitchFamily="34" charset="0"/>
              <a:buChar char="•"/>
              <a:defRPr>
                <a:solidFill>
                  <a:schemeClr val="bg2"/>
                </a:solidFill>
              </a:defRPr>
            </a:lvl5pPr>
            <a:lvl6pPr marL="642938" indent="-242888">
              <a:buFont typeface="Arial" panose="020B0604020202020204" pitchFamily="34" charset="0"/>
              <a:buChar char="•"/>
              <a:defRPr>
                <a:solidFill>
                  <a:schemeClr val="bg2"/>
                </a:solidFill>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Title Placeholder - Top"/>
          <p:cNvSpPr>
            <a:spLocks noGrp="1"/>
          </p:cNvSpPr>
          <p:nvPr>
            <p:ph type="title"/>
          </p:nvPr>
        </p:nvSpPr>
        <p:spPr>
          <a:xfrm>
            <a:off x="660401" y="457201"/>
            <a:ext cx="10058400" cy="685801"/>
          </a:xfrm>
        </p:spPr>
        <p:txBody>
          <a:bodyPr/>
          <a:lstStyle/>
          <a:p>
            <a:r>
              <a:rPr lang="en-US" dirty="0"/>
              <a:t>Click to edit Master title style</a:t>
            </a:r>
          </a:p>
        </p:txBody>
      </p:sp>
      <p:cxnSp>
        <p:nvCxnSpPr>
          <p:cNvPr id="8"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7"/>
          </p:nvPr>
        </p:nvSpPr>
        <p:spPr/>
        <p:txBody>
          <a:bodyPr/>
          <a:lstStyle/>
          <a:p>
            <a:fld id="{D80659BF-CB79-4A8E-8A5E-9707540CF6F7}" type="slidenum">
              <a:rPr lang="en-US" smtClean="0"/>
              <a:pPr/>
              <a:t>‹#›</a:t>
            </a:fld>
            <a:endParaRPr lang="en-US" dirty="0"/>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at - Right A">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itle Placeholder - Top"/>
          <p:cNvSpPr>
            <a:spLocks noGrp="1"/>
          </p:cNvSpPr>
          <p:nvPr>
            <p:ph type="title"/>
          </p:nvPr>
        </p:nvSpPr>
        <p:spPr>
          <a:xfrm>
            <a:off x="660400" y="1524000"/>
            <a:ext cx="4582932" cy="2575827"/>
          </a:xfrm>
        </p:spPr>
        <p:txBody>
          <a:bodyPr anchor="b"/>
          <a:lstStyle/>
          <a:p>
            <a:r>
              <a:rPr lang="en-US" dirty="0"/>
              <a:t>Click to edit Master title style</a:t>
            </a:r>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userDrawn="1"/>
        </p:nvPicPr>
        <p:blipFill>
          <a:blip r:embed="rId2"/>
          <a:stretch>
            <a:fillRect/>
          </a:stretch>
        </p:blipFill>
        <p:spPr>
          <a:xfrm rot="10800000">
            <a:off x="5960962" y="2995988"/>
            <a:ext cx="486697" cy="408825"/>
          </a:xfrm>
          <a:prstGeom prst="rect">
            <a:avLst/>
          </a:prstGeom>
        </p:spPr>
      </p:pic>
      <p:sp>
        <p:nvSpPr>
          <p:cNvPr id="12" name="Rectangle 11"/>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ext Placeholder - Left, Mid"/>
          <p:cNvSpPr>
            <a:spLocks noGrp="1"/>
          </p:cNvSpPr>
          <p:nvPr>
            <p:ph type="body" sz="quarter" idx="12" hasCustomPrompt="1"/>
          </p:nvPr>
        </p:nvSpPr>
        <p:spPr>
          <a:xfrm>
            <a:off x="6851344" y="1524000"/>
            <a:ext cx="3867456" cy="3057144"/>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5"/>
                </a:solidFill>
              </a:defRPr>
            </a:lvl2pPr>
          </a:lstStyle>
          <a:p>
            <a:pPr lvl="0"/>
            <a:r>
              <a:rPr lang="en-US" dirty="0"/>
              <a:t>#</a:t>
            </a:r>
            <a:r>
              <a:rPr lang="en-US" dirty="0" err="1"/>
              <a:t>tk</a:t>
            </a:r>
            <a:endParaRPr lang="en-US" dirty="0"/>
          </a:p>
          <a:p>
            <a:pPr lvl="1"/>
            <a:r>
              <a:rPr lang="en-US" dirty="0"/>
              <a:t>description</a:t>
            </a:r>
          </a:p>
        </p:txBody>
      </p:sp>
      <p:sp>
        <p:nvSpPr>
          <p:cNvPr id="2" name="Footer Placeholder 1"/>
          <p:cNvSpPr>
            <a:spLocks noGrp="1"/>
          </p:cNvSpPr>
          <p:nvPr>
            <p:ph type="ftr" sz="quarter" idx="13"/>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4"/>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17760667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at - Right A_Dark">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Title Placeholder - Top"/>
          <p:cNvSpPr>
            <a:spLocks noGrp="1"/>
          </p:cNvSpPr>
          <p:nvPr>
            <p:ph type="title"/>
          </p:nvPr>
        </p:nvSpPr>
        <p:spPr>
          <a:xfrm>
            <a:off x="660400" y="1524000"/>
            <a:ext cx="4582932" cy="2575827"/>
          </a:xfrm>
        </p:spPr>
        <p:txBody>
          <a:bodyPr anchor="b"/>
          <a:lstStyle/>
          <a:p>
            <a:r>
              <a:rPr lang="en-US" dirty="0"/>
              <a:t>Click to edit Master title style</a:t>
            </a:r>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 Left, Mid"/>
          <p:cNvSpPr>
            <a:spLocks noGrp="1"/>
          </p:cNvSpPr>
          <p:nvPr>
            <p:ph type="body" sz="quarter" idx="12" hasCustomPrompt="1"/>
          </p:nvPr>
        </p:nvSpPr>
        <p:spPr>
          <a:xfrm>
            <a:off x="6851344" y="1524000"/>
            <a:ext cx="3867456" cy="3057144"/>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3">
                    <a:lumMod val="20000"/>
                    <a:lumOff val="80000"/>
                  </a:schemeClr>
                </a:solidFill>
              </a:defRPr>
            </a:lvl2pPr>
          </a:lstStyle>
          <a:p>
            <a:pPr lvl="0"/>
            <a:r>
              <a:rPr lang="en-US" dirty="0"/>
              <a:t>#</a:t>
            </a:r>
            <a:r>
              <a:rPr lang="en-US" dirty="0" err="1"/>
              <a:t>tk</a:t>
            </a:r>
            <a:endParaRPr lang="en-US" dirty="0"/>
          </a:p>
          <a:p>
            <a:pPr lvl="1"/>
            <a:r>
              <a:rPr lang="en-US" dirty="0"/>
              <a:t>description</a:t>
            </a:r>
          </a:p>
        </p:txBody>
      </p:sp>
      <p:sp>
        <p:nvSpPr>
          <p:cNvPr id="2" name="Footer Placeholder 1"/>
          <p:cNvSpPr>
            <a:spLocks noGrp="1"/>
          </p:cNvSpPr>
          <p:nvPr>
            <p:ph type="ftr" sz="quarter" idx="13"/>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4"/>
          </p:nvPr>
        </p:nvSpPr>
        <p:spPr/>
        <p:txBody>
          <a:bodyPr/>
          <a:lstStyle/>
          <a:p>
            <a:fld id="{D80659BF-CB79-4A8E-8A5E-9707540CF6F7}"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rot="10800000">
            <a:off x="5960962" y="2995988"/>
            <a:ext cx="486697" cy="408825"/>
          </a:xfrm>
          <a:prstGeom prst="rect">
            <a:avLst/>
          </a:prstGeom>
        </p:spPr>
      </p:pic>
    </p:spTree>
    <p:extLst>
      <p:ext uri="{BB962C8B-B14F-4D97-AF65-F5344CB8AC3E}">
        <p14:creationId xmlns:p14="http://schemas.microsoft.com/office/powerpoint/2010/main" val="3634126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tat - Left A">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 Left, Mid"/>
          <p:cNvSpPr>
            <a:spLocks noGrp="1"/>
          </p:cNvSpPr>
          <p:nvPr>
            <p:ph type="body" sz="quarter" idx="12" hasCustomPrompt="1"/>
          </p:nvPr>
        </p:nvSpPr>
        <p:spPr>
          <a:xfrm>
            <a:off x="1307592" y="1803699"/>
            <a:ext cx="3867456" cy="2743200"/>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5"/>
                </a:solidFill>
              </a:defRPr>
            </a:lvl2pPr>
          </a:lstStyle>
          <a:p>
            <a:pPr lvl="0"/>
            <a:r>
              <a:rPr lang="en-US" dirty="0"/>
              <a:t>#</a:t>
            </a:r>
            <a:r>
              <a:rPr lang="en-US" dirty="0" err="1"/>
              <a:t>tk</a:t>
            </a:r>
            <a:endParaRPr lang="en-US" dirty="0"/>
          </a:p>
          <a:p>
            <a:pPr lvl="1"/>
            <a:r>
              <a:rPr lang="en-US" dirty="0"/>
              <a:t>description</a:t>
            </a:r>
          </a:p>
        </p:txBody>
      </p:sp>
      <p:pic>
        <p:nvPicPr>
          <p:cNvPr id="12" name="Picture 11"/>
          <p:cNvPicPr>
            <a:picLocks noChangeAspect="1"/>
          </p:cNvPicPr>
          <p:nvPr userDrawn="1"/>
        </p:nvPicPr>
        <p:blipFill>
          <a:blip r:embed="rId2"/>
          <a:stretch>
            <a:fillRect/>
          </a:stretch>
        </p:blipFill>
        <p:spPr>
          <a:xfrm rot="10800000">
            <a:off x="522025" y="2995988"/>
            <a:ext cx="486697" cy="408825"/>
          </a:xfrm>
          <a:prstGeom prst="rect">
            <a:avLst/>
          </a:prstGeom>
        </p:spPr>
      </p:pic>
      <p:sp>
        <p:nvSpPr>
          <p:cNvPr id="15" name="Rectangle 14"/>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0" name="Title Placeholder - Top"/>
          <p:cNvSpPr>
            <a:spLocks noGrp="1"/>
          </p:cNvSpPr>
          <p:nvPr>
            <p:ph type="title"/>
          </p:nvPr>
        </p:nvSpPr>
        <p:spPr>
          <a:xfrm>
            <a:off x="6135868" y="1524000"/>
            <a:ext cx="4582932" cy="2575827"/>
          </a:xfrm>
        </p:spPr>
        <p:txBody>
          <a:bodyPr anchor="b"/>
          <a:lstStyle/>
          <a:p>
            <a:r>
              <a:rPr lang="en-US" dirty="0"/>
              <a:t>Click to edit Master title style</a:t>
            </a:r>
          </a:p>
        </p:txBody>
      </p: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tat - Left A_Dark">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 Left, Mid"/>
          <p:cNvSpPr>
            <a:spLocks noGrp="1"/>
          </p:cNvSpPr>
          <p:nvPr>
            <p:ph type="body" sz="quarter" idx="12" hasCustomPrompt="1"/>
          </p:nvPr>
        </p:nvSpPr>
        <p:spPr>
          <a:xfrm>
            <a:off x="1307592" y="1803699"/>
            <a:ext cx="3867456" cy="2743200"/>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3">
                    <a:lumMod val="20000"/>
                    <a:lumOff val="80000"/>
                  </a:schemeClr>
                </a:solidFill>
              </a:defRPr>
            </a:lvl2pPr>
          </a:lstStyle>
          <a:p>
            <a:pPr lvl="0"/>
            <a:r>
              <a:rPr lang="en-US" dirty="0"/>
              <a:t>#</a:t>
            </a:r>
            <a:r>
              <a:rPr lang="en-US" dirty="0" err="1"/>
              <a:t>tk</a:t>
            </a:r>
            <a:endParaRPr lang="en-US" dirty="0"/>
          </a:p>
          <a:p>
            <a:pPr lvl="1"/>
            <a:r>
              <a:rPr lang="en-US" dirty="0"/>
              <a:t>description</a:t>
            </a:r>
          </a:p>
        </p:txBody>
      </p:sp>
      <p:pic>
        <p:nvPicPr>
          <p:cNvPr id="54" name="Picture 53"/>
          <p:cNvPicPr>
            <a:picLocks noChangeAspect="1"/>
          </p:cNvPicPr>
          <p:nvPr userDrawn="1"/>
        </p:nvPicPr>
        <p:blipFill>
          <a:blip r:embed="rId2"/>
          <a:stretch>
            <a:fillRect/>
          </a:stretch>
        </p:blipFill>
        <p:spPr>
          <a:xfrm rot="10800000">
            <a:off x="522025" y="2995988"/>
            <a:ext cx="486697" cy="408825"/>
          </a:xfrm>
          <a:prstGeom prst="rect">
            <a:avLst/>
          </a:prstGeom>
        </p:spPr>
      </p:pic>
      <p:sp>
        <p:nvSpPr>
          <p:cNvPr id="14" name="Rectangle 13"/>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Footer Placeholder 2"/>
          <p:cNvSpPr>
            <a:spLocks noGrp="1"/>
          </p:cNvSpPr>
          <p:nvPr>
            <p:ph type="ftr" sz="quarter" idx="3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37"/>
          </p:nvPr>
        </p:nvSpPr>
        <p:spPr/>
        <p:txBody>
          <a:bodyPr/>
          <a:lstStyle/>
          <a:p>
            <a:fld id="{D80659BF-CB79-4A8E-8A5E-9707540CF6F7}" type="slidenum">
              <a:rPr lang="en-US" smtClean="0"/>
              <a:pPr/>
              <a:t>‹#›</a:t>
            </a:fld>
            <a:endParaRPr lang="en-US" dirty="0"/>
          </a:p>
        </p:txBody>
      </p:sp>
      <p:sp>
        <p:nvSpPr>
          <p:cNvPr id="10" name="Title Placeholder - Top"/>
          <p:cNvSpPr>
            <a:spLocks noGrp="1"/>
          </p:cNvSpPr>
          <p:nvPr>
            <p:ph type="title"/>
          </p:nvPr>
        </p:nvSpPr>
        <p:spPr>
          <a:xfrm>
            <a:off x="6135868" y="1524000"/>
            <a:ext cx="4582932" cy="2575827"/>
          </a:xfrm>
        </p:spPr>
        <p:txBody>
          <a:bodyPr anchor="b"/>
          <a:lstStyle/>
          <a:p>
            <a:r>
              <a:rPr lang="en-US" dirty="0"/>
              <a:t>Click to edit Master title style</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tat - Right B">
    <p:bg>
      <p:bgRef idx="1001">
        <a:schemeClr val="bg1"/>
      </p:bgRef>
    </p:bg>
    <p:spTree>
      <p:nvGrpSpPr>
        <p:cNvPr id="1" name=""/>
        <p:cNvGrpSpPr/>
        <p:nvPr/>
      </p:nvGrpSpPr>
      <p:grpSpPr>
        <a:xfrm>
          <a:off x="0" y="0"/>
          <a:ext cx="0" cy="0"/>
          <a:chOff x="0" y="0"/>
          <a:chExt cx="0" cy="0"/>
        </a:xfrm>
      </p:grpSpPr>
      <p:sp>
        <p:nvSpPr>
          <p:cNvPr id="31" name="Rectangle 30"/>
          <p:cNvSpPr/>
          <p:nvPr userDrawn="1"/>
        </p:nvSpPr>
        <p:spPr>
          <a:xfrm>
            <a:off x="667264" y="1149926"/>
            <a:ext cx="887215" cy="374073"/>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userDrawn="1"/>
        </p:nvPicPr>
        <p:blipFill>
          <a:blip r:embed="rId2"/>
          <a:stretch>
            <a:fillRect/>
          </a:stretch>
        </p:blipFill>
        <p:spPr>
          <a:xfrm rot="10800000">
            <a:off x="5377909" y="2983299"/>
            <a:ext cx="486697" cy="408825"/>
          </a:xfrm>
          <a:prstGeom prst="rect">
            <a:avLst/>
          </a:prstGeom>
        </p:spPr>
      </p:pic>
      <p:sp>
        <p:nvSpPr>
          <p:cNvPr id="44" name="Title Placeholder - Top"/>
          <p:cNvSpPr>
            <a:spLocks noGrp="1"/>
          </p:cNvSpPr>
          <p:nvPr>
            <p:ph type="title" hasCustomPrompt="1"/>
          </p:nvPr>
        </p:nvSpPr>
        <p:spPr>
          <a:xfrm>
            <a:off x="660400" y="457201"/>
            <a:ext cx="3352798" cy="2057399"/>
          </a:xfrm>
        </p:spPr>
        <p:txBody>
          <a:bodyPr/>
          <a:lstStyle>
            <a:lvl1pPr>
              <a:defRPr/>
            </a:lvl1pPr>
          </a:lstStyle>
          <a:p>
            <a:r>
              <a:rPr lang="en-US" dirty="0"/>
              <a:t>Click to add title</a:t>
            </a:r>
          </a:p>
        </p:txBody>
      </p:sp>
      <p:sp>
        <p:nvSpPr>
          <p:cNvPr id="46" name="Text Placeholder - Left, Mid"/>
          <p:cNvSpPr>
            <a:spLocks noGrp="1"/>
          </p:cNvSpPr>
          <p:nvPr>
            <p:ph type="body" sz="quarter" idx="13"/>
          </p:nvPr>
        </p:nvSpPr>
        <p:spPr>
          <a:xfrm>
            <a:off x="660400" y="3200400"/>
            <a:ext cx="3352799"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48" name="Text Placeholder - Left, Mid"/>
          <p:cNvSpPr>
            <a:spLocks noGrp="1"/>
          </p:cNvSpPr>
          <p:nvPr>
            <p:ph type="body" sz="quarter" idx="12" hasCustomPrompt="1"/>
          </p:nvPr>
        </p:nvSpPr>
        <p:spPr>
          <a:xfrm>
            <a:off x="6144768" y="1524000"/>
            <a:ext cx="4574032" cy="3057144"/>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5"/>
                </a:solidFill>
              </a:defRPr>
            </a:lvl2pPr>
          </a:lstStyle>
          <a:p>
            <a:pPr lvl="0"/>
            <a:r>
              <a:rPr lang="en-US" dirty="0"/>
              <a:t>#</a:t>
            </a:r>
            <a:r>
              <a:rPr lang="en-US" dirty="0" err="1"/>
              <a:t>tk</a:t>
            </a:r>
            <a:endParaRPr lang="en-US" dirty="0"/>
          </a:p>
          <a:p>
            <a:pPr lvl="1"/>
            <a:r>
              <a:rPr lang="en-US" dirty="0"/>
              <a:t>description</a:t>
            </a:r>
          </a:p>
        </p:txBody>
      </p:sp>
      <p:grpSp>
        <p:nvGrpSpPr>
          <p:cNvPr id="40" name="MathPattern"/>
          <p:cNvGrpSpPr>
            <a:grpSpLocks noChangeAspect="1"/>
          </p:cNvGrpSpPr>
          <p:nvPr userDrawn="1"/>
        </p:nvGrpSpPr>
        <p:grpSpPr>
          <a:xfrm>
            <a:off x="5754743" y="5661990"/>
            <a:ext cx="4440665" cy="1066802"/>
            <a:chOff x="5592762" y="50799"/>
            <a:chExt cx="4064000" cy="976314"/>
          </a:xfrm>
          <a:solidFill>
            <a:schemeClr val="accent1"/>
          </a:solidFill>
        </p:grpSpPr>
        <p:sp>
          <p:nvSpPr>
            <p:cNvPr id="41" name="Freeform 40"/>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8"/>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3"/>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4"/>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6"/>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Footer Placeholder 1"/>
          <p:cNvSpPr>
            <a:spLocks noGrp="1"/>
          </p:cNvSpPr>
          <p:nvPr>
            <p:ph type="ftr" sz="quarter" idx="14"/>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5"/>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222180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tat - Right B_Dark">
    <p:bg>
      <p:bgRef idx="1001">
        <a:schemeClr val="bg2"/>
      </p:bgRef>
    </p:bg>
    <p:spTree>
      <p:nvGrpSpPr>
        <p:cNvPr id="1" name=""/>
        <p:cNvGrpSpPr/>
        <p:nvPr/>
      </p:nvGrpSpPr>
      <p:grpSpPr>
        <a:xfrm>
          <a:off x="0" y="0"/>
          <a:ext cx="0" cy="0"/>
          <a:chOff x="0" y="0"/>
          <a:chExt cx="0" cy="0"/>
        </a:xfrm>
      </p:grpSpPr>
      <p:sp>
        <p:nvSpPr>
          <p:cNvPr id="31" name="Rectangle 30"/>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6" name="MathPattern"/>
          <p:cNvGrpSpPr>
            <a:grpSpLocks noChangeAspect="1"/>
          </p:cNvGrpSpPr>
          <p:nvPr userDrawn="1"/>
        </p:nvGrpSpPr>
        <p:grpSpPr>
          <a:xfrm>
            <a:off x="5754743" y="5661990"/>
            <a:ext cx="4440665" cy="1066802"/>
            <a:chOff x="5592762" y="50799"/>
            <a:chExt cx="4064000" cy="976314"/>
          </a:xfrm>
        </p:grpSpPr>
        <p:sp>
          <p:nvSpPr>
            <p:cNvPr id="27" name="Freeform 26"/>
            <p:cNvSpPr>
              <a:spLocks noChangeAspect="1" noEditPoints="1"/>
            </p:cNvSpPr>
            <p:nvPr/>
          </p:nvSpPr>
          <p:spPr bwMode="auto">
            <a:xfrm>
              <a:off x="5592762" y="50799"/>
              <a:ext cx="677863" cy="674688"/>
            </a:xfrm>
            <a:custGeom>
              <a:avLst/>
              <a:gdLst>
                <a:gd name="T0" fmla="*/ 707 w 707"/>
                <a:gd name="T1" fmla="*/ 0 h 707"/>
                <a:gd name="T2" fmla="*/ 707 w 707"/>
                <a:gd name="T3" fmla="*/ 49 h 707"/>
                <a:gd name="T4" fmla="*/ 24 w 707"/>
                <a:gd name="T5" fmla="*/ 702 h 707"/>
                <a:gd name="T6" fmla="*/ 45 w 707"/>
                <a:gd name="T7" fmla="*/ 516 h 707"/>
                <a:gd name="T8" fmla="*/ 28 w 707"/>
                <a:gd name="T9" fmla="*/ 297 h 707"/>
                <a:gd name="T10" fmla="*/ 20 w 707"/>
                <a:gd name="T11" fmla="*/ 338 h 707"/>
                <a:gd name="T12" fmla="*/ 40 w 707"/>
                <a:gd name="T13" fmla="*/ 133 h 707"/>
                <a:gd name="T14" fmla="*/ 8 w 707"/>
                <a:gd name="T15" fmla="*/ 100 h 707"/>
                <a:gd name="T16" fmla="*/ 45 w 707"/>
                <a:gd name="T17" fmla="*/ 107 h 707"/>
                <a:gd name="T18" fmla="*/ 122 w 707"/>
                <a:gd name="T19" fmla="*/ 585 h 707"/>
                <a:gd name="T20" fmla="*/ 122 w 707"/>
                <a:gd name="T21" fmla="*/ 634 h 707"/>
                <a:gd name="T22" fmla="*/ 146 w 707"/>
                <a:gd name="T23" fmla="*/ 25 h 707"/>
                <a:gd name="T24" fmla="*/ 111 w 707"/>
                <a:gd name="T25" fmla="*/ 398 h 707"/>
                <a:gd name="T26" fmla="*/ 137 w 707"/>
                <a:gd name="T27" fmla="*/ 199 h 707"/>
                <a:gd name="T28" fmla="*/ 106 w 707"/>
                <a:gd name="T29" fmla="*/ 241 h 707"/>
                <a:gd name="T30" fmla="*/ 138 w 707"/>
                <a:gd name="T31" fmla="*/ 437 h 707"/>
                <a:gd name="T32" fmla="*/ 101 w 707"/>
                <a:gd name="T33" fmla="*/ 430 h 707"/>
                <a:gd name="T34" fmla="*/ 235 w 707"/>
                <a:gd name="T35" fmla="*/ 686 h 707"/>
                <a:gd name="T36" fmla="*/ 195 w 707"/>
                <a:gd name="T37" fmla="*/ 317 h 707"/>
                <a:gd name="T38" fmla="*/ 198 w 707"/>
                <a:gd name="T39" fmla="*/ 497 h 707"/>
                <a:gd name="T40" fmla="*/ 240 w 707"/>
                <a:gd name="T41" fmla="*/ 533 h 707"/>
                <a:gd name="T42" fmla="*/ 198 w 707"/>
                <a:gd name="T43" fmla="*/ 491 h 707"/>
                <a:gd name="T44" fmla="*/ 215 w 707"/>
                <a:gd name="T45" fmla="*/ 119 h 707"/>
                <a:gd name="T46" fmla="*/ 223 w 707"/>
                <a:gd name="T47" fmla="*/ 126 h 707"/>
                <a:gd name="T48" fmla="*/ 292 w 707"/>
                <a:gd name="T49" fmla="*/ 610 h 707"/>
                <a:gd name="T50" fmla="*/ 317 w 707"/>
                <a:gd name="T51" fmla="*/ 390 h 707"/>
                <a:gd name="T52" fmla="*/ 317 w 707"/>
                <a:gd name="T53" fmla="*/ 439 h 707"/>
                <a:gd name="T54" fmla="*/ 333 w 707"/>
                <a:gd name="T55" fmla="*/ 231 h 707"/>
                <a:gd name="T56" fmla="*/ 296 w 707"/>
                <a:gd name="T57" fmla="*/ 241 h 707"/>
                <a:gd name="T58" fmla="*/ 300 w 707"/>
                <a:gd name="T59" fmla="*/ 198 h 707"/>
                <a:gd name="T60" fmla="*/ 317 w 707"/>
                <a:gd name="T61" fmla="*/ 20 h 707"/>
                <a:gd name="T62" fmla="*/ 317 w 707"/>
                <a:gd name="T63" fmla="*/ 30 h 707"/>
                <a:gd name="T64" fmla="*/ 418 w 707"/>
                <a:gd name="T65" fmla="*/ 687 h 707"/>
                <a:gd name="T66" fmla="*/ 393 w 707"/>
                <a:gd name="T67" fmla="*/ 126 h 707"/>
                <a:gd name="T68" fmla="*/ 392 w 707"/>
                <a:gd name="T69" fmla="*/ 496 h 707"/>
                <a:gd name="T70" fmla="*/ 430 w 707"/>
                <a:gd name="T71" fmla="*/ 534 h 707"/>
                <a:gd name="T72" fmla="*/ 393 w 707"/>
                <a:gd name="T73" fmla="*/ 528 h 707"/>
                <a:gd name="T74" fmla="*/ 398 w 707"/>
                <a:gd name="T75" fmla="*/ 338 h 707"/>
                <a:gd name="T76" fmla="*/ 430 w 707"/>
                <a:gd name="T77" fmla="*/ 296 h 707"/>
                <a:gd name="T78" fmla="*/ 491 w 707"/>
                <a:gd name="T79" fmla="*/ 625 h 707"/>
                <a:gd name="T80" fmla="*/ 532 w 707"/>
                <a:gd name="T81" fmla="*/ 594 h 707"/>
                <a:gd name="T82" fmla="*/ 536 w 707"/>
                <a:gd name="T83" fmla="*/ 415 h 707"/>
                <a:gd name="T84" fmla="*/ 532 w 707"/>
                <a:gd name="T85" fmla="*/ 216 h 707"/>
                <a:gd name="T86" fmla="*/ 491 w 707"/>
                <a:gd name="T87" fmla="*/ 224 h 707"/>
                <a:gd name="T88" fmla="*/ 532 w 707"/>
                <a:gd name="T89" fmla="*/ 216 h 707"/>
                <a:gd name="T90" fmla="*/ 495 w 707"/>
                <a:gd name="T91" fmla="*/ 14 h 707"/>
                <a:gd name="T92" fmla="*/ 491 w 707"/>
                <a:gd name="T93" fmla="*/ 46 h 707"/>
                <a:gd name="T94" fmla="*/ 625 w 707"/>
                <a:gd name="T95" fmla="*/ 339 h 707"/>
                <a:gd name="T96" fmla="*/ 593 w 707"/>
                <a:gd name="T97" fmla="*/ 338 h 707"/>
                <a:gd name="T98" fmla="*/ 587 w 707"/>
                <a:gd name="T99" fmla="*/ 301 h 707"/>
                <a:gd name="T100" fmla="*/ 593 w 707"/>
                <a:gd name="T101" fmla="*/ 101 h 707"/>
                <a:gd name="T102" fmla="*/ 625 w 707"/>
                <a:gd name="T103" fmla="*/ 143 h 707"/>
                <a:gd name="T104" fmla="*/ 686 w 707"/>
                <a:gd name="T105" fmla="*/ 631 h 707"/>
                <a:gd name="T106" fmla="*/ 686 w 707"/>
                <a:gd name="T107" fmla="*/ 224 h 707"/>
                <a:gd name="T108" fmla="*/ 691 w 707"/>
                <a:gd name="T109" fmla="*/ 436 h 707"/>
                <a:gd name="T110" fmla="*/ 686 w 707"/>
                <a:gd name="T111" fmla="*/ 436 h 707"/>
                <a:gd name="T112" fmla="*/ 613 w 707"/>
                <a:gd name="T113" fmla="*/ 509 h 707"/>
                <a:gd name="T114" fmla="*/ 605 w 707"/>
                <a:gd name="T115" fmla="*/ 51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7" h="707">
                  <a:moveTo>
                    <a:pt x="585" y="707"/>
                  </a:moveTo>
                  <a:lnTo>
                    <a:pt x="585" y="707"/>
                  </a:lnTo>
                  <a:lnTo>
                    <a:pt x="633" y="707"/>
                  </a:lnTo>
                  <a:cubicBezTo>
                    <a:pt x="633" y="705"/>
                    <a:pt x="632" y="704"/>
                    <a:pt x="630" y="704"/>
                  </a:cubicBezTo>
                  <a:lnTo>
                    <a:pt x="588" y="704"/>
                  </a:lnTo>
                  <a:cubicBezTo>
                    <a:pt x="586" y="704"/>
                    <a:pt x="585" y="705"/>
                    <a:pt x="585" y="707"/>
                  </a:cubicBezTo>
                  <a:close/>
                  <a:moveTo>
                    <a:pt x="707" y="0"/>
                  </a:moveTo>
                  <a:lnTo>
                    <a:pt x="707" y="0"/>
                  </a:lnTo>
                  <a:cubicBezTo>
                    <a:pt x="704" y="0"/>
                    <a:pt x="703" y="2"/>
                    <a:pt x="703" y="4"/>
                  </a:cubicBezTo>
                  <a:lnTo>
                    <a:pt x="703" y="21"/>
                  </a:lnTo>
                  <a:lnTo>
                    <a:pt x="686" y="21"/>
                  </a:lnTo>
                  <a:cubicBezTo>
                    <a:pt x="684" y="21"/>
                    <a:pt x="682" y="23"/>
                    <a:pt x="682" y="25"/>
                  </a:cubicBezTo>
                  <a:cubicBezTo>
                    <a:pt x="682" y="27"/>
                    <a:pt x="684" y="29"/>
                    <a:pt x="686" y="29"/>
                  </a:cubicBezTo>
                  <a:lnTo>
                    <a:pt x="703" y="29"/>
                  </a:lnTo>
                  <a:lnTo>
                    <a:pt x="703" y="46"/>
                  </a:lnTo>
                  <a:cubicBezTo>
                    <a:pt x="703" y="48"/>
                    <a:pt x="704" y="49"/>
                    <a:pt x="707" y="49"/>
                  </a:cubicBezTo>
                  <a:lnTo>
                    <a:pt x="707" y="0"/>
                  </a:lnTo>
                  <a:close/>
                  <a:moveTo>
                    <a:pt x="19" y="707"/>
                  </a:moveTo>
                  <a:lnTo>
                    <a:pt x="19" y="707"/>
                  </a:lnTo>
                  <a:lnTo>
                    <a:pt x="29" y="707"/>
                  </a:lnTo>
                  <a:lnTo>
                    <a:pt x="45" y="692"/>
                  </a:lnTo>
                  <a:cubicBezTo>
                    <a:pt x="46" y="690"/>
                    <a:pt x="46" y="688"/>
                    <a:pt x="45" y="686"/>
                  </a:cubicBezTo>
                  <a:cubicBezTo>
                    <a:pt x="43" y="685"/>
                    <a:pt x="41" y="685"/>
                    <a:pt x="40" y="686"/>
                  </a:cubicBezTo>
                  <a:lnTo>
                    <a:pt x="24" y="702"/>
                  </a:lnTo>
                  <a:lnTo>
                    <a:pt x="8" y="686"/>
                  </a:lnTo>
                  <a:cubicBezTo>
                    <a:pt x="7" y="685"/>
                    <a:pt x="5" y="685"/>
                    <a:pt x="3" y="686"/>
                  </a:cubicBezTo>
                  <a:cubicBezTo>
                    <a:pt x="2" y="688"/>
                    <a:pt x="2" y="690"/>
                    <a:pt x="3" y="692"/>
                  </a:cubicBezTo>
                  <a:lnTo>
                    <a:pt x="19" y="707"/>
                  </a:lnTo>
                  <a:close/>
                  <a:moveTo>
                    <a:pt x="0" y="512"/>
                  </a:moveTo>
                  <a:lnTo>
                    <a:pt x="0" y="512"/>
                  </a:lnTo>
                  <a:cubicBezTo>
                    <a:pt x="0" y="514"/>
                    <a:pt x="1" y="516"/>
                    <a:pt x="3" y="516"/>
                  </a:cubicBezTo>
                  <a:lnTo>
                    <a:pt x="45" y="516"/>
                  </a:lnTo>
                  <a:cubicBezTo>
                    <a:pt x="47" y="516"/>
                    <a:pt x="48" y="514"/>
                    <a:pt x="48" y="512"/>
                  </a:cubicBezTo>
                  <a:cubicBezTo>
                    <a:pt x="48" y="510"/>
                    <a:pt x="47" y="509"/>
                    <a:pt x="45" y="509"/>
                  </a:cubicBezTo>
                  <a:lnTo>
                    <a:pt x="3" y="509"/>
                  </a:lnTo>
                  <a:cubicBezTo>
                    <a:pt x="1" y="509"/>
                    <a:pt x="0" y="510"/>
                    <a:pt x="0" y="512"/>
                  </a:cubicBezTo>
                  <a:close/>
                  <a:moveTo>
                    <a:pt x="45" y="314"/>
                  </a:moveTo>
                  <a:lnTo>
                    <a:pt x="45" y="314"/>
                  </a:lnTo>
                  <a:lnTo>
                    <a:pt x="28" y="314"/>
                  </a:lnTo>
                  <a:lnTo>
                    <a:pt x="28" y="297"/>
                  </a:lnTo>
                  <a:cubicBezTo>
                    <a:pt x="28" y="295"/>
                    <a:pt x="26" y="293"/>
                    <a:pt x="24" y="293"/>
                  </a:cubicBezTo>
                  <a:cubicBezTo>
                    <a:pt x="22" y="293"/>
                    <a:pt x="20" y="295"/>
                    <a:pt x="20" y="297"/>
                  </a:cubicBezTo>
                  <a:lnTo>
                    <a:pt x="20" y="314"/>
                  </a:lnTo>
                  <a:lnTo>
                    <a:pt x="3" y="314"/>
                  </a:lnTo>
                  <a:cubicBezTo>
                    <a:pt x="1" y="314"/>
                    <a:pt x="0" y="315"/>
                    <a:pt x="0" y="317"/>
                  </a:cubicBezTo>
                  <a:cubicBezTo>
                    <a:pt x="0" y="319"/>
                    <a:pt x="1" y="321"/>
                    <a:pt x="3" y="321"/>
                  </a:cubicBezTo>
                  <a:lnTo>
                    <a:pt x="20" y="321"/>
                  </a:lnTo>
                  <a:lnTo>
                    <a:pt x="20" y="338"/>
                  </a:lnTo>
                  <a:cubicBezTo>
                    <a:pt x="20" y="340"/>
                    <a:pt x="22" y="342"/>
                    <a:pt x="24" y="342"/>
                  </a:cubicBezTo>
                  <a:cubicBezTo>
                    <a:pt x="26" y="342"/>
                    <a:pt x="28" y="340"/>
                    <a:pt x="28" y="338"/>
                  </a:cubicBezTo>
                  <a:lnTo>
                    <a:pt x="28" y="321"/>
                  </a:lnTo>
                  <a:lnTo>
                    <a:pt x="45" y="321"/>
                  </a:lnTo>
                  <a:cubicBezTo>
                    <a:pt x="47" y="321"/>
                    <a:pt x="48" y="319"/>
                    <a:pt x="48" y="317"/>
                  </a:cubicBezTo>
                  <a:cubicBezTo>
                    <a:pt x="48" y="315"/>
                    <a:pt x="47" y="314"/>
                    <a:pt x="45" y="314"/>
                  </a:cubicBezTo>
                  <a:close/>
                  <a:moveTo>
                    <a:pt x="40" y="133"/>
                  </a:moveTo>
                  <a:lnTo>
                    <a:pt x="40" y="133"/>
                  </a:lnTo>
                  <a:cubicBezTo>
                    <a:pt x="37" y="133"/>
                    <a:pt x="35" y="136"/>
                    <a:pt x="35" y="139"/>
                  </a:cubicBezTo>
                  <a:cubicBezTo>
                    <a:pt x="35" y="142"/>
                    <a:pt x="37" y="144"/>
                    <a:pt x="40" y="144"/>
                  </a:cubicBezTo>
                  <a:cubicBezTo>
                    <a:pt x="44" y="144"/>
                    <a:pt x="46" y="142"/>
                    <a:pt x="46" y="139"/>
                  </a:cubicBezTo>
                  <a:cubicBezTo>
                    <a:pt x="46" y="136"/>
                    <a:pt x="44" y="133"/>
                    <a:pt x="40" y="133"/>
                  </a:cubicBezTo>
                  <a:close/>
                  <a:moveTo>
                    <a:pt x="8" y="112"/>
                  </a:moveTo>
                  <a:lnTo>
                    <a:pt x="8" y="112"/>
                  </a:lnTo>
                  <a:cubicBezTo>
                    <a:pt x="11" y="112"/>
                    <a:pt x="13" y="109"/>
                    <a:pt x="13" y="106"/>
                  </a:cubicBezTo>
                  <a:cubicBezTo>
                    <a:pt x="13" y="103"/>
                    <a:pt x="11" y="100"/>
                    <a:pt x="8" y="100"/>
                  </a:cubicBezTo>
                  <a:cubicBezTo>
                    <a:pt x="5" y="100"/>
                    <a:pt x="2" y="103"/>
                    <a:pt x="2" y="106"/>
                  </a:cubicBezTo>
                  <a:cubicBezTo>
                    <a:pt x="2" y="109"/>
                    <a:pt x="5" y="112"/>
                    <a:pt x="8" y="112"/>
                  </a:cubicBezTo>
                  <a:close/>
                  <a:moveTo>
                    <a:pt x="40" y="101"/>
                  </a:moveTo>
                  <a:lnTo>
                    <a:pt x="40" y="101"/>
                  </a:lnTo>
                  <a:lnTo>
                    <a:pt x="3" y="138"/>
                  </a:lnTo>
                  <a:cubicBezTo>
                    <a:pt x="2" y="139"/>
                    <a:pt x="2" y="142"/>
                    <a:pt x="3" y="143"/>
                  </a:cubicBezTo>
                  <a:cubicBezTo>
                    <a:pt x="5" y="145"/>
                    <a:pt x="7" y="145"/>
                    <a:pt x="8" y="143"/>
                  </a:cubicBezTo>
                  <a:lnTo>
                    <a:pt x="45" y="107"/>
                  </a:lnTo>
                  <a:cubicBezTo>
                    <a:pt x="46" y="105"/>
                    <a:pt x="46" y="103"/>
                    <a:pt x="45" y="101"/>
                  </a:cubicBezTo>
                  <a:cubicBezTo>
                    <a:pt x="43" y="100"/>
                    <a:pt x="41" y="100"/>
                    <a:pt x="40" y="101"/>
                  </a:cubicBezTo>
                  <a:close/>
                  <a:moveTo>
                    <a:pt x="146" y="610"/>
                  </a:moveTo>
                  <a:lnTo>
                    <a:pt x="146" y="610"/>
                  </a:lnTo>
                  <a:cubicBezTo>
                    <a:pt x="146" y="608"/>
                    <a:pt x="144" y="606"/>
                    <a:pt x="142" y="606"/>
                  </a:cubicBezTo>
                  <a:lnTo>
                    <a:pt x="125" y="606"/>
                  </a:lnTo>
                  <a:lnTo>
                    <a:pt x="125" y="589"/>
                  </a:lnTo>
                  <a:cubicBezTo>
                    <a:pt x="125" y="587"/>
                    <a:pt x="124" y="585"/>
                    <a:pt x="122" y="585"/>
                  </a:cubicBezTo>
                  <a:cubicBezTo>
                    <a:pt x="119" y="585"/>
                    <a:pt x="118" y="587"/>
                    <a:pt x="118" y="589"/>
                  </a:cubicBezTo>
                  <a:lnTo>
                    <a:pt x="118" y="606"/>
                  </a:lnTo>
                  <a:lnTo>
                    <a:pt x="101" y="606"/>
                  </a:lnTo>
                  <a:cubicBezTo>
                    <a:pt x="99" y="606"/>
                    <a:pt x="97" y="608"/>
                    <a:pt x="97" y="610"/>
                  </a:cubicBezTo>
                  <a:cubicBezTo>
                    <a:pt x="97" y="612"/>
                    <a:pt x="99" y="614"/>
                    <a:pt x="101" y="614"/>
                  </a:cubicBezTo>
                  <a:lnTo>
                    <a:pt x="118" y="614"/>
                  </a:lnTo>
                  <a:lnTo>
                    <a:pt x="118" y="631"/>
                  </a:lnTo>
                  <a:cubicBezTo>
                    <a:pt x="118" y="633"/>
                    <a:pt x="119" y="634"/>
                    <a:pt x="122" y="634"/>
                  </a:cubicBezTo>
                  <a:cubicBezTo>
                    <a:pt x="124" y="634"/>
                    <a:pt x="125" y="633"/>
                    <a:pt x="125" y="631"/>
                  </a:cubicBezTo>
                  <a:lnTo>
                    <a:pt x="125" y="614"/>
                  </a:lnTo>
                  <a:lnTo>
                    <a:pt x="142" y="614"/>
                  </a:lnTo>
                  <a:cubicBezTo>
                    <a:pt x="144" y="614"/>
                    <a:pt x="146" y="612"/>
                    <a:pt x="146" y="610"/>
                  </a:cubicBezTo>
                  <a:close/>
                  <a:moveTo>
                    <a:pt x="101" y="29"/>
                  </a:moveTo>
                  <a:lnTo>
                    <a:pt x="101" y="29"/>
                  </a:lnTo>
                  <a:lnTo>
                    <a:pt x="142" y="29"/>
                  </a:lnTo>
                  <a:cubicBezTo>
                    <a:pt x="144" y="29"/>
                    <a:pt x="146" y="27"/>
                    <a:pt x="146" y="25"/>
                  </a:cubicBezTo>
                  <a:cubicBezTo>
                    <a:pt x="146" y="23"/>
                    <a:pt x="144" y="21"/>
                    <a:pt x="142" y="21"/>
                  </a:cubicBezTo>
                  <a:lnTo>
                    <a:pt x="101" y="21"/>
                  </a:lnTo>
                  <a:cubicBezTo>
                    <a:pt x="99" y="21"/>
                    <a:pt x="97" y="23"/>
                    <a:pt x="97" y="25"/>
                  </a:cubicBezTo>
                  <a:cubicBezTo>
                    <a:pt x="97" y="27"/>
                    <a:pt x="99" y="29"/>
                    <a:pt x="101" y="29"/>
                  </a:cubicBezTo>
                  <a:close/>
                  <a:moveTo>
                    <a:pt x="100" y="398"/>
                  </a:moveTo>
                  <a:lnTo>
                    <a:pt x="100" y="398"/>
                  </a:lnTo>
                  <a:cubicBezTo>
                    <a:pt x="100" y="402"/>
                    <a:pt x="102" y="404"/>
                    <a:pt x="105" y="404"/>
                  </a:cubicBezTo>
                  <a:cubicBezTo>
                    <a:pt x="108" y="404"/>
                    <a:pt x="111" y="402"/>
                    <a:pt x="111" y="398"/>
                  </a:cubicBezTo>
                  <a:cubicBezTo>
                    <a:pt x="111" y="395"/>
                    <a:pt x="108" y="393"/>
                    <a:pt x="105" y="393"/>
                  </a:cubicBezTo>
                  <a:cubicBezTo>
                    <a:pt x="102" y="393"/>
                    <a:pt x="100" y="395"/>
                    <a:pt x="100" y="398"/>
                  </a:cubicBezTo>
                  <a:close/>
                  <a:moveTo>
                    <a:pt x="142" y="235"/>
                  </a:moveTo>
                  <a:lnTo>
                    <a:pt x="142" y="235"/>
                  </a:lnTo>
                  <a:lnTo>
                    <a:pt x="127" y="220"/>
                  </a:lnTo>
                  <a:lnTo>
                    <a:pt x="142" y="204"/>
                  </a:lnTo>
                  <a:cubicBezTo>
                    <a:pt x="144" y="203"/>
                    <a:pt x="144" y="200"/>
                    <a:pt x="142" y="199"/>
                  </a:cubicBezTo>
                  <a:cubicBezTo>
                    <a:pt x="141" y="198"/>
                    <a:pt x="139" y="198"/>
                    <a:pt x="137" y="199"/>
                  </a:cubicBezTo>
                  <a:lnTo>
                    <a:pt x="122" y="215"/>
                  </a:lnTo>
                  <a:lnTo>
                    <a:pt x="106" y="199"/>
                  </a:lnTo>
                  <a:cubicBezTo>
                    <a:pt x="104" y="198"/>
                    <a:pt x="102" y="198"/>
                    <a:pt x="101" y="199"/>
                  </a:cubicBezTo>
                  <a:cubicBezTo>
                    <a:pt x="99" y="200"/>
                    <a:pt x="99" y="203"/>
                    <a:pt x="101" y="204"/>
                  </a:cubicBezTo>
                  <a:lnTo>
                    <a:pt x="116" y="220"/>
                  </a:lnTo>
                  <a:lnTo>
                    <a:pt x="101" y="235"/>
                  </a:lnTo>
                  <a:cubicBezTo>
                    <a:pt x="99" y="237"/>
                    <a:pt x="99" y="239"/>
                    <a:pt x="101" y="241"/>
                  </a:cubicBezTo>
                  <a:cubicBezTo>
                    <a:pt x="102" y="242"/>
                    <a:pt x="104" y="242"/>
                    <a:pt x="106" y="241"/>
                  </a:cubicBezTo>
                  <a:lnTo>
                    <a:pt x="122" y="225"/>
                  </a:lnTo>
                  <a:lnTo>
                    <a:pt x="137" y="241"/>
                  </a:lnTo>
                  <a:cubicBezTo>
                    <a:pt x="139" y="242"/>
                    <a:pt x="141" y="242"/>
                    <a:pt x="142" y="241"/>
                  </a:cubicBezTo>
                  <a:cubicBezTo>
                    <a:pt x="144" y="239"/>
                    <a:pt x="144" y="237"/>
                    <a:pt x="142" y="235"/>
                  </a:cubicBezTo>
                  <a:close/>
                  <a:moveTo>
                    <a:pt x="138" y="426"/>
                  </a:moveTo>
                  <a:lnTo>
                    <a:pt x="138" y="426"/>
                  </a:lnTo>
                  <a:cubicBezTo>
                    <a:pt x="135" y="426"/>
                    <a:pt x="132" y="428"/>
                    <a:pt x="132" y="431"/>
                  </a:cubicBezTo>
                  <a:cubicBezTo>
                    <a:pt x="132" y="434"/>
                    <a:pt x="135" y="437"/>
                    <a:pt x="138" y="437"/>
                  </a:cubicBezTo>
                  <a:cubicBezTo>
                    <a:pt x="141" y="437"/>
                    <a:pt x="143" y="434"/>
                    <a:pt x="143" y="431"/>
                  </a:cubicBezTo>
                  <a:cubicBezTo>
                    <a:pt x="143" y="428"/>
                    <a:pt x="141" y="426"/>
                    <a:pt x="138" y="426"/>
                  </a:cubicBezTo>
                  <a:close/>
                  <a:moveTo>
                    <a:pt x="106" y="436"/>
                  </a:moveTo>
                  <a:lnTo>
                    <a:pt x="106" y="436"/>
                  </a:lnTo>
                  <a:lnTo>
                    <a:pt x="142" y="399"/>
                  </a:lnTo>
                  <a:cubicBezTo>
                    <a:pt x="144" y="398"/>
                    <a:pt x="144" y="395"/>
                    <a:pt x="142" y="394"/>
                  </a:cubicBezTo>
                  <a:cubicBezTo>
                    <a:pt x="141" y="393"/>
                    <a:pt x="139" y="393"/>
                    <a:pt x="137" y="394"/>
                  </a:cubicBezTo>
                  <a:lnTo>
                    <a:pt x="101" y="430"/>
                  </a:lnTo>
                  <a:cubicBezTo>
                    <a:pt x="99" y="432"/>
                    <a:pt x="99" y="434"/>
                    <a:pt x="101" y="436"/>
                  </a:cubicBezTo>
                  <a:cubicBezTo>
                    <a:pt x="102" y="437"/>
                    <a:pt x="104" y="437"/>
                    <a:pt x="106" y="436"/>
                  </a:cubicBezTo>
                  <a:close/>
                  <a:moveTo>
                    <a:pt x="214" y="707"/>
                  </a:moveTo>
                  <a:lnTo>
                    <a:pt x="214" y="707"/>
                  </a:lnTo>
                  <a:lnTo>
                    <a:pt x="224" y="707"/>
                  </a:lnTo>
                  <a:lnTo>
                    <a:pt x="240" y="692"/>
                  </a:lnTo>
                  <a:cubicBezTo>
                    <a:pt x="241" y="690"/>
                    <a:pt x="241" y="688"/>
                    <a:pt x="240" y="686"/>
                  </a:cubicBezTo>
                  <a:cubicBezTo>
                    <a:pt x="238" y="685"/>
                    <a:pt x="236" y="685"/>
                    <a:pt x="235" y="686"/>
                  </a:cubicBezTo>
                  <a:lnTo>
                    <a:pt x="214" y="707"/>
                  </a:lnTo>
                  <a:close/>
                  <a:moveTo>
                    <a:pt x="198" y="321"/>
                  </a:moveTo>
                  <a:lnTo>
                    <a:pt x="198" y="321"/>
                  </a:lnTo>
                  <a:lnTo>
                    <a:pt x="240" y="321"/>
                  </a:lnTo>
                  <a:cubicBezTo>
                    <a:pt x="242" y="321"/>
                    <a:pt x="243" y="319"/>
                    <a:pt x="243" y="317"/>
                  </a:cubicBezTo>
                  <a:cubicBezTo>
                    <a:pt x="243" y="315"/>
                    <a:pt x="242" y="314"/>
                    <a:pt x="240" y="314"/>
                  </a:cubicBezTo>
                  <a:lnTo>
                    <a:pt x="198" y="314"/>
                  </a:lnTo>
                  <a:cubicBezTo>
                    <a:pt x="196" y="314"/>
                    <a:pt x="195" y="315"/>
                    <a:pt x="195" y="317"/>
                  </a:cubicBezTo>
                  <a:cubicBezTo>
                    <a:pt x="195" y="319"/>
                    <a:pt x="196" y="321"/>
                    <a:pt x="198" y="321"/>
                  </a:cubicBezTo>
                  <a:close/>
                  <a:moveTo>
                    <a:pt x="197" y="691"/>
                  </a:moveTo>
                  <a:lnTo>
                    <a:pt x="197" y="691"/>
                  </a:lnTo>
                  <a:cubicBezTo>
                    <a:pt x="197" y="694"/>
                    <a:pt x="200" y="697"/>
                    <a:pt x="203" y="697"/>
                  </a:cubicBezTo>
                  <a:cubicBezTo>
                    <a:pt x="206" y="697"/>
                    <a:pt x="208" y="694"/>
                    <a:pt x="208" y="691"/>
                  </a:cubicBezTo>
                  <a:cubicBezTo>
                    <a:pt x="208" y="688"/>
                    <a:pt x="206" y="685"/>
                    <a:pt x="203" y="685"/>
                  </a:cubicBezTo>
                  <a:cubicBezTo>
                    <a:pt x="200" y="685"/>
                    <a:pt x="197" y="688"/>
                    <a:pt x="197" y="691"/>
                  </a:cubicBezTo>
                  <a:close/>
                  <a:moveTo>
                    <a:pt x="198" y="497"/>
                  </a:moveTo>
                  <a:lnTo>
                    <a:pt x="198" y="497"/>
                  </a:lnTo>
                  <a:lnTo>
                    <a:pt x="214" y="512"/>
                  </a:lnTo>
                  <a:lnTo>
                    <a:pt x="198" y="528"/>
                  </a:lnTo>
                  <a:cubicBezTo>
                    <a:pt x="197" y="529"/>
                    <a:pt x="197" y="532"/>
                    <a:pt x="198" y="533"/>
                  </a:cubicBezTo>
                  <a:cubicBezTo>
                    <a:pt x="200" y="535"/>
                    <a:pt x="202" y="535"/>
                    <a:pt x="203" y="533"/>
                  </a:cubicBezTo>
                  <a:lnTo>
                    <a:pt x="219" y="518"/>
                  </a:lnTo>
                  <a:lnTo>
                    <a:pt x="235" y="533"/>
                  </a:lnTo>
                  <a:cubicBezTo>
                    <a:pt x="236" y="535"/>
                    <a:pt x="238" y="535"/>
                    <a:pt x="240" y="533"/>
                  </a:cubicBezTo>
                  <a:cubicBezTo>
                    <a:pt x="241" y="532"/>
                    <a:pt x="241" y="529"/>
                    <a:pt x="240" y="528"/>
                  </a:cubicBezTo>
                  <a:lnTo>
                    <a:pt x="224" y="512"/>
                  </a:lnTo>
                  <a:lnTo>
                    <a:pt x="240" y="497"/>
                  </a:lnTo>
                  <a:cubicBezTo>
                    <a:pt x="241" y="495"/>
                    <a:pt x="241" y="493"/>
                    <a:pt x="240" y="491"/>
                  </a:cubicBezTo>
                  <a:cubicBezTo>
                    <a:pt x="238" y="490"/>
                    <a:pt x="236" y="490"/>
                    <a:pt x="235" y="491"/>
                  </a:cubicBezTo>
                  <a:lnTo>
                    <a:pt x="219" y="507"/>
                  </a:lnTo>
                  <a:lnTo>
                    <a:pt x="203" y="491"/>
                  </a:lnTo>
                  <a:cubicBezTo>
                    <a:pt x="202" y="490"/>
                    <a:pt x="200" y="490"/>
                    <a:pt x="198" y="491"/>
                  </a:cubicBezTo>
                  <a:cubicBezTo>
                    <a:pt x="197" y="493"/>
                    <a:pt x="197" y="495"/>
                    <a:pt x="198" y="497"/>
                  </a:cubicBezTo>
                  <a:close/>
                  <a:moveTo>
                    <a:pt x="240" y="119"/>
                  </a:moveTo>
                  <a:lnTo>
                    <a:pt x="240" y="119"/>
                  </a:lnTo>
                  <a:lnTo>
                    <a:pt x="223" y="119"/>
                  </a:lnTo>
                  <a:lnTo>
                    <a:pt x="223" y="102"/>
                  </a:lnTo>
                  <a:cubicBezTo>
                    <a:pt x="223" y="100"/>
                    <a:pt x="221" y="98"/>
                    <a:pt x="219" y="98"/>
                  </a:cubicBezTo>
                  <a:cubicBezTo>
                    <a:pt x="217" y="98"/>
                    <a:pt x="215" y="100"/>
                    <a:pt x="215" y="102"/>
                  </a:cubicBezTo>
                  <a:lnTo>
                    <a:pt x="215" y="119"/>
                  </a:lnTo>
                  <a:lnTo>
                    <a:pt x="198" y="119"/>
                  </a:lnTo>
                  <a:cubicBezTo>
                    <a:pt x="196" y="119"/>
                    <a:pt x="195" y="120"/>
                    <a:pt x="195" y="122"/>
                  </a:cubicBezTo>
                  <a:cubicBezTo>
                    <a:pt x="195" y="124"/>
                    <a:pt x="196" y="126"/>
                    <a:pt x="198" y="126"/>
                  </a:cubicBezTo>
                  <a:lnTo>
                    <a:pt x="215" y="126"/>
                  </a:lnTo>
                  <a:lnTo>
                    <a:pt x="215" y="143"/>
                  </a:lnTo>
                  <a:cubicBezTo>
                    <a:pt x="215" y="145"/>
                    <a:pt x="217" y="147"/>
                    <a:pt x="219" y="147"/>
                  </a:cubicBezTo>
                  <a:cubicBezTo>
                    <a:pt x="221" y="147"/>
                    <a:pt x="223" y="145"/>
                    <a:pt x="223" y="143"/>
                  </a:cubicBezTo>
                  <a:lnTo>
                    <a:pt x="223" y="126"/>
                  </a:lnTo>
                  <a:lnTo>
                    <a:pt x="240" y="126"/>
                  </a:lnTo>
                  <a:cubicBezTo>
                    <a:pt x="242" y="126"/>
                    <a:pt x="243" y="124"/>
                    <a:pt x="243" y="122"/>
                  </a:cubicBezTo>
                  <a:cubicBezTo>
                    <a:pt x="243" y="120"/>
                    <a:pt x="242" y="119"/>
                    <a:pt x="240" y="119"/>
                  </a:cubicBezTo>
                  <a:close/>
                  <a:moveTo>
                    <a:pt x="341" y="610"/>
                  </a:moveTo>
                  <a:lnTo>
                    <a:pt x="341" y="610"/>
                  </a:lnTo>
                  <a:cubicBezTo>
                    <a:pt x="341" y="608"/>
                    <a:pt x="339" y="606"/>
                    <a:pt x="337" y="606"/>
                  </a:cubicBezTo>
                  <a:lnTo>
                    <a:pt x="296" y="606"/>
                  </a:lnTo>
                  <a:cubicBezTo>
                    <a:pt x="294" y="606"/>
                    <a:pt x="292" y="608"/>
                    <a:pt x="292" y="610"/>
                  </a:cubicBezTo>
                  <a:cubicBezTo>
                    <a:pt x="292" y="612"/>
                    <a:pt x="294" y="614"/>
                    <a:pt x="296" y="614"/>
                  </a:cubicBezTo>
                  <a:lnTo>
                    <a:pt x="337" y="614"/>
                  </a:lnTo>
                  <a:cubicBezTo>
                    <a:pt x="339" y="614"/>
                    <a:pt x="341" y="612"/>
                    <a:pt x="341" y="610"/>
                  </a:cubicBezTo>
                  <a:close/>
                  <a:moveTo>
                    <a:pt x="337" y="411"/>
                  </a:moveTo>
                  <a:lnTo>
                    <a:pt x="337" y="411"/>
                  </a:lnTo>
                  <a:lnTo>
                    <a:pt x="320" y="411"/>
                  </a:lnTo>
                  <a:lnTo>
                    <a:pt x="320" y="394"/>
                  </a:lnTo>
                  <a:cubicBezTo>
                    <a:pt x="320" y="392"/>
                    <a:pt x="319" y="390"/>
                    <a:pt x="317" y="390"/>
                  </a:cubicBezTo>
                  <a:cubicBezTo>
                    <a:pt x="314" y="390"/>
                    <a:pt x="313" y="392"/>
                    <a:pt x="313" y="394"/>
                  </a:cubicBezTo>
                  <a:lnTo>
                    <a:pt x="313" y="411"/>
                  </a:lnTo>
                  <a:lnTo>
                    <a:pt x="296" y="411"/>
                  </a:lnTo>
                  <a:cubicBezTo>
                    <a:pt x="294" y="411"/>
                    <a:pt x="292" y="413"/>
                    <a:pt x="292" y="415"/>
                  </a:cubicBezTo>
                  <a:cubicBezTo>
                    <a:pt x="292" y="417"/>
                    <a:pt x="294" y="419"/>
                    <a:pt x="296" y="419"/>
                  </a:cubicBezTo>
                  <a:lnTo>
                    <a:pt x="313" y="419"/>
                  </a:lnTo>
                  <a:lnTo>
                    <a:pt x="313" y="436"/>
                  </a:lnTo>
                  <a:cubicBezTo>
                    <a:pt x="313" y="438"/>
                    <a:pt x="314" y="439"/>
                    <a:pt x="317" y="439"/>
                  </a:cubicBezTo>
                  <a:cubicBezTo>
                    <a:pt x="319" y="439"/>
                    <a:pt x="320" y="438"/>
                    <a:pt x="320" y="436"/>
                  </a:cubicBezTo>
                  <a:lnTo>
                    <a:pt x="320" y="419"/>
                  </a:lnTo>
                  <a:lnTo>
                    <a:pt x="337" y="419"/>
                  </a:lnTo>
                  <a:cubicBezTo>
                    <a:pt x="339" y="419"/>
                    <a:pt x="341" y="417"/>
                    <a:pt x="341" y="415"/>
                  </a:cubicBezTo>
                  <a:cubicBezTo>
                    <a:pt x="341" y="413"/>
                    <a:pt x="339" y="411"/>
                    <a:pt x="337" y="411"/>
                  </a:cubicBezTo>
                  <a:close/>
                  <a:moveTo>
                    <a:pt x="338" y="236"/>
                  </a:moveTo>
                  <a:lnTo>
                    <a:pt x="338" y="236"/>
                  </a:lnTo>
                  <a:cubicBezTo>
                    <a:pt x="338" y="233"/>
                    <a:pt x="336" y="231"/>
                    <a:pt x="333" y="231"/>
                  </a:cubicBezTo>
                  <a:cubicBezTo>
                    <a:pt x="330" y="231"/>
                    <a:pt x="327" y="233"/>
                    <a:pt x="327" y="236"/>
                  </a:cubicBezTo>
                  <a:cubicBezTo>
                    <a:pt x="327" y="239"/>
                    <a:pt x="330" y="242"/>
                    <a:pt x="333" y="242"/>
                  </a:cubicBezTo>
                  <a:cubicBezTo>
                    <a:pt x="336" y="242"/>
                    <a:pt x="338" y="239"/>
                    <a:pt x="338" y="236"/>
                  </a:cubicBezTo>
                  <a:close/>
                  <a:moveTo>
                    <a:pt x="337" y="199"/>
                  </a:moveTo>
                  <a:lnTo>
                    <a:pt x="337" y="199"/>
                  </a:lnTo>
                  <a:cubicBezTo>
                    <a:pt x="336" y="198"/>
                    <a:pt x="334" y="198"/>
                    <a:pt x="332" y="199"/>
                  </a:cubicBezTo>
                  <a:lnTo>
                    <a:pt x="296" y="235"/>
                  </a:lnTo>
                  <a:cubicBezTo>
                    <a:pt x="294" y="237"/>
                    <a:pt x="294" y="239"/>
                    <a:pt x="296" y="241"/>
                  </a:cubicBezTo>
                  <a:cubicBezTo>
                    <a:pt x="297" y="242"/>
                    <a:pt x="299" y="242"/>
                    <a:pt x="301" y="241"/>
                  </a:cubicBezTo>
                  <a:lnTo>
                    <a:pt x="337" y="204"/>
                  </a:lnTo>
                  <a:cubicBezTo>
                    <a:pt x="339" y="203"/>
                    <a:pt x="339" y="200"/>
                    <a:pt x="337" y="199"/>
                  </a:cubicBezTo>
                  <a:close/>
                  <a:moveTo>
                    <a:pt x="295" y="203"/>
                  </a:moveTo>
                  <a:lnTo>
                    <a:pt x="295" y="203"/>
                  </a:lnTo>
                  <a:cubicBezTo>
                    <a:pt x="295" y="207"/>
                    <a:pt x="297" y="209"/>
                    <a:pt x="300" y="209"/>
                  </a:cubicBezTo>
                  <a:cubicBezTo>
                    <a:pt x="303" y="209"/>
                    <a:pt x="306" y="207"/>
                    <a:pt x="306" y="203"/>
                  </a:cubicBezTo>
                  <a:cubicBezTo>
                    <a:pt x="306" y="200"/>
                    <a:pt x="303" y="198"/>
                    <a:pt x="300" y="198"/>
                  </a:cubicBezTo>
                  <a:cubicBezTo>
                    <a:pt x="297" y="198"/>
                    <a:pt x="295" y="200"/>
                    <a:pt x="295" y="203"/>
                  </a:cubicBezTo>
                  <a:close/>
                  <a:moveTo>
                    <a:pt x="337" y="40"/>
                  </a:moveTo>
                  <a:lnTo>
                    <a:pt x="337" y="40"/>
                  </a:lnTo>
                  <a:lnTo>
                    <a:pt x="322" y="25"/>
                  </a:lnTo>
                  <a:lnTo>
                    <a:pt x="337" y="9"/>
                  </a:lnTo>
                  <a:cubicBezTo>
                    <a:pt x="339" y="8"/>
                    <a:pt x="339" y="5"/>
                    <a:pt x="337" y="4"/>
                  </a:cubicBezTo>
                  <a:cubicBezTo>
                    <a:pt x="336" y="3"/>
                    <a:pt x="334" y="3"/>
                    <a:pt x="332" y="4"/>
                  </a:cubicBezTo>
                  <a:lnTo>
                    <a:pt x="317" y="20"/>
                  </a:lnTo>
                  <a:lnTo>
                    <a:pt x="301" y="4"/>
                  </a:lnTo>
                  <a:cubicBezTo>
                    <a:pt x="299" y="3"/>
                    <a:pt x="297" y="3"/>
                    <a:pt x="296" y="4"/>
                  </a:cubicBezTo>
                  <a:cubicBezTo>
                    <a:pt x="294" y="5"/>
                    <a:pt x="294" y="8"/>
                    <a:pt x="296" y="9"/>
                  </a:cubicBezTo>
                  <a:lnTo>
                    <a:pt x="311" y="25"/>
                  </a:lnTo>
                  <a:lnTo>
                    <a:pt x="296" y="40"/>
                  </a:lnTo>
                  <a:cubicBezTo>
                    <a:pt x="294" y="42"/>
                    <a:pt x="294" y="44"/>
                    <a:pt x="296" y="46"/>
                  </a:cubicBezTo>
                  <a:cubicBezTo>
                    <a:pt x="297" y="47"/>
                    <a:pt x="299" y="47"/>
                    <a:pt x="301" y="46"/>
                  </a:cubicBezTo>
                  <a:lnTo>
                    <a:pt x="317" y="30"/>
                  </a:lnTo>
                  <a:lnTo>
                    <a:pt x="332" y="46"/>
                  </a:lnTo>
                  <a:cubicBezTo>
                    <a:pt x="334" y="47"/>
                    <a:pt x="336" y="47"/>
                    <a:pt x="337" y="46"/>
                  </a:cubicBezTo>
                  <a:cubicBezTo>
                    <a:pt x="339" y="44"/>
                    <a:pt x="339" y="42"/>
                    <a:pt x="337" y="40"/>
                  </a:cubicBezTo>
                  <a:close/>
                  <a:moveTo>
                    <a:pt x="438" y="707"/>
                  </a:moveTo>
                  <a:lnTo>
                    <a:pt x="438" y="707"/>
                  </a:lnTo>
                  <a:cubicBezTo>
                    <a:pt x="438" y="705"/>
                    <a:pt x="437" y="704"/>
                    <a:pt x="435" y="704"/>
                  </a:cubicBezTo>
                  <a:lnTo>
                    <a:pt x="418" y="704"/>
                  </a:lnTo>
                  <a:lnTo>
                    <a:pt x="418" y="687"/>
                  </a:lnTo>
                  <a:cubicBezTo>
                    <a:pt x="418" y="685"/>
                    <a:pt x="416" y="683"/>
                    <a:pt x="414" y="683"/>
                  </a:cubicBezTo>
                  <a:cubicBezTo>
                    <a:pt x="412" y="683"/>
                    <a:pt x="410" y="685"/>
                    <a:pt x="410" y="687"/>
                  </a:cubicBezTo>
                  <a:lnTo>
                    <a:pt x="410" y="704"/>
                  </a:lnTo>
                  <a:lnTo>
                    <a:pt x="393" y="704"/>
                  </a:lnTo>
                  <a:cubicBezTo>
                    <a:pt x="391" y="704"/>
                    <a:pt x="390" y="705"/>
                    <a:pt x="390" y="707"/>
                  </a:cubicBezTo>
                  <a:lnTo>
                    <a:pt x="438" y="707"/>
                  </a:lnTo>
                  <a:close/>
                  <a:moveTo>
                    <a:pt x="393" y="126"/>
                  </a:moveTo>
                  <a:lnTo>
                    <a:pt x="393" y="126"/>
                  </a:lnTo>
                  <a:lnTo>
                    <a:pt x="435" y="126"/>
                  </a:lnTo>
                  <a:cubicBezTo>
                    <a:pt x="437" y="126"/>
                    <a:pt x="438" y="124"/>
                    <a:pt x="438" y="122"/>
                  </a:cubicBezTo>
                  <a:cubicBezTo>
                    <a:pt x="438" y="120"/>
                    <a:pt x="437" y="119"/>
                    <a:pt x="435" y="119"/>
                  </a:cubicBezTo>
                  <a:lnTo>
                    <a:pt x="393" y="119"/>
                  </a:lnTo>
                  <a:cubicBezTo>
                    <a:pt x="391" y="119"/>
                    <a:pt x="390" y="120"/>
                    <a:pt x="390" y="122"/>
                  </a:cubicBezTo>
                  <a:cubicBezTo>
                    <a:pt x="390" y="124"/>
                    <a:pt x="391" y="126"/>
                    <a:pt x="393" y="126"/>
                  </a:cubicBezTo>
                  <a:close/>
                  <a:moveTo>
                    <a:pt x="392" y="496"/>
                  </a:moveTo>
                  <a:lnTo>
                    <a:pt x="392" y="496"/>
                  </a:lnTo>
                  <a:cubicBezTo>
                    <a:pt x="392" y="499"/>
                    <a:pt x="395" y="502"/>
                    <a:pt x="398" y="502"/>
                  </a:cubicBezTo>
                  <a:cubicBezTo>
                    <a:pt x="401" y="502"/>
                    <a:pt x="403" y="499"/>
                    <a:pt x="403" y="496"/>
                  </a:cubicBezTo>
                  <a:cubicBezTo>
                    <a:pt x="403" y="493"/>
                    <a:pt x="401" y="490"/>
                    <a:pt x="398" y="490"/>
                  </a:cubicBezTo>
                  <a:cubicBezTo>
                    <a:pt x="395" y="490"/>
                    <a:pt x="392" y="493"/>
                    <a:pt x="392" y="496"/>
                  </a:cubicBezTo>
                  <a:close/>
                  <a:moveTo>
                    <a:pt x="430" y="523"/>
                  </a:moveTo>
                  <a:lnTo>
                    <a:pt x="430" y="523"/>
                  </a:lnTo>
                  <a:cubicBezTo>
                    <a:pt x="427" y="523"/>
                    <a:pt x="425" y="526"/>
                    <a:pt x="425" y="529"/>
                  </a:cubicBezTo>
                  <a:cubicBezTo>
                    <a:pt x="425" y="532"/>
                    <a:pt x="427" y="534"/>
                    <a:pt x="430" y="534"/>
                  </a:cubicBezTo>
                  <a:cubicBezTo>
                    <a:pt x="434" y="534"/>
                    <a:pt x="436" y="532"/>
                    <a:pt x="436" y="529"/>
                  </a:cubicBezTo>
                  <a:cubicBezTo>
                    <a:pt x="436" y="526"/>
                    <a:pt x="434" y="523"/>
                    <a:pt x="430" y="523"/>
                  </a:cubicBezTo>
                  <a:close/>
                  <a:moveTo>
                    <a:pt x="398" y="533"/>
                  </a:moveTo>
                  <a:lnTo>
                    <a:pt x="398" y="533"/>
                  </a:lnTo>
                  <a:lnTo>
                    <a:pt x="435" y="497"/>
                  </a:lnTo>
                  <a:cubicBezTo>
                    <a:pt x="436" y="495"/>
                    <a:pt x="436" y="493"/>
                    <a:pt x="435" y="491"/>
                  </a:cubicBezTo>
                  <a:cubicBezTo>
                    <a:pt x="433" y="490"/>
                    <a:pt x="431" y="490"/>
                    <a:pt x="430" y="491"/>
                  </a:cubicBezTo>
                  <a:lnTo>
                    <a:pt x="393" y="528"/>
                  </a:lnTo>
                  <a:cubicBezTo>
                    <a:pt x="392" y="529"/>
                    <a:pt x="392" y="532"/>
                    <a:pt x="393" y="533"/>
                  </a:cubicBezTo>
                  <a:cubicBezTo>
                    <a:pt x="395" y="535"/>
                    <a:pt x="397" y="535"/>
                    <a:pt x="398" y="533"/>
                  </a:cubicBezTo>
                  <a:close/>
                  <a:moveTo>
                    <a:pt x="393" y="302"/>
                  </a:moveTo>
                  <a:lnTo>
                    <a:pt x="393" y="302"/>
                  </a:lnTo>
                  <a:lnTo>
                    <a:pt x="409" y="317"/>
                  </a:lnTo>
                  <a:lnTo>
                    <a:pt x="393" y="333"/>
                  </a:lnTo>
                  <a:cubicBezTo>
                    <a:pt x="392" y="334"/>
                    <a:pt x="392" y="337"/>
                    <a:pt x="393" y="338"/>
                  </a:cubicBezTo>
                  <a:cubicBezTo>
                    <a:pt x="395" y="340"/>
                    <a:pt x="397" y="340"/>
                    <a:pt x="398" y="338"/>
                  </a:cubicBezTo>
                  <a:lnTo>
                    <a:pt x="414" y="323"/>
                  </a:lnTo>
                  <a:lnTo>
                    <a:pt x="430" y="338"/>
                  </a:lnTo>
                  <a:cubicBezTo>
                    <a:pt x="431" y="340"/>
                    <a:pt x="433" y="340"/>
                    <a:pt x="435" y="338"/>
                  </a:cubicBezTo>
                  <a:cubicBezTo>
                    <a:pt x="436" y="337"/>
                    <a:pt x="436" y="334"/>
                    <a:pt x="435" y="333"/>
                  </a:cubicBezTo>
                  <a:lnTo>
                    <a:pt x="419" y="317"/>
                  </a:lnTo>
                  <a:lnTo>
                    <a:pt x="435" y="302"/>
                  </a:lnTo>
                  <a:cubicBezTo>
                    <a:pt x="436" y="300"/>
                    <a:pt x="436" y="298"/>
                    <a:pt x="435" y="296"/>
                  </a:cubicBezTo>
                  <a:cubicBezTo>
                    <a:pt x="433" y="295"/>
                    <a:pt x="431" y="295"/>
                    <a:pt x="430" y="296"/>
                  </a:cubicBezTo>
                  <a:lnTo>
                    <a:pt x="414" y="312"/>
                  </a:lnTo>
                  <a:lnTo>
                    <a:pt x="398" y="296"/>
                  </a:lnTo>
                  <a:cubicBezTo>
                    <a:pt x="397" y="295"/>
                    <a:pt x="395" y="295"/>
                    <a:pt x="393" y="296"/>
                  </a:cubicBezTo>
                  <a:cubicBezTo>
                    <a:pt x="392" y="298"/>
                    <a:pt x="392" y="300"/>
                    <a:pt x="393" y="302"/>
                  </a:cubicBezTo>
                  <a:close/>
                  <a:moveTo>
                    <a:pt x="491" y="594"/>
                  </a:moveTo>
                  <a:lnTo>
                    <a:pt x="491" y="594"/>
                  </a:lnTo>
                  <a:lnTo>
                    <a:pt x="506" y="610"/>
                  </a:lnTo>
                  <a:lnTo>
                    <a:pt x="491" y="625"/>
                  </a:lnTo>
                  <a:cubicBezTo>
                    <a:pt x="489" y="627"/>
                    <a:pt x="489" y="629"/>
                    <a:pt x="491" y="631"/>
                  </a:cubicBezTo>
                  <a:cubicBezTo>
                    <a:pt x="492" y="632"/>
                    <a:pt x="494" y="632"/>
                    <a:pt x="496" y="631"/>
                  </a:cubicBezTo>
                  <a:lnTo>
                    <a:pt x="512" y="615"/>
                  </a:lnTo>
                  <a:lnTo>
                    <a:pt x="527" y="631"/>
                  </a:lnTo>
                  <a:cubicBezTo>
                    <a:pt x="529" y="632"/>
                    <a:pt x="531" y="632"/>
                    <a:pt x="532" y="631"/>
                  </a:cubicBezTo>
                  <a:cubicBezTo>
                    <a:pt x="534" y="629"/>
                    <a:pt x="534" y="627"/>
                    <a:pt x="532" y="625"/>
                  </a:cubicBezTo>
                  <a:lnTo>
                    <a:pt x="517" y="610"/>
                  </a:lnTo>
                  <a:lnTo>
                    <a:pt x="532" y="594"/>
                  </a:lnTo>
                  <a:cubicBezTo>
                    <a:pt x="534" y="593"/>
                    <a:pt x="534" y="590"/>
                    <a:pt x="532" y="589"/>
                  </a:cubicBezTo>
                  <a:cubicBezTo>
                    <a:pt x="531" y="588"/>
                    <a:pt x="529" y="588"/>
                    <a:pt x="527" y="589"/>
                  </a:cubicBezTo>
                  <a:lnTo>
                    <a:pt x="512" y="605"/>
                  </a:lnTo>
                  <a:lnTo>
                    <a:pt x="496" y="589"/>
                  </a:lnTo>
                  <a:cubicBezTo>
                    <a:pt x="494" y="588"/>
                    <a:pt x="492" y="588"/>
                    <a:pt x="491" y="589"/>
                  </a:cubicBezTo>
                  <a:cubicBezTo>
                    <a:pt x="489" y="590"/>
                    <a:pt x="489" y="593"/>
                    <a:pt x="491" y="594"/>
                  </a:cubicBezTo>
                  <a:close/>
                  <a:moveTo>
                    <a:pt x="536" y="415"/>
                  </a:moveTo>
                  <a:lnTo>
                    <a:pt x="536" y="415"/>
                  </a:lnTo>
                  <a:cubicBezTo>
                    <a:pt x="536" y="413"/>
                    <a:pt x="534" y="411"/>
                    <a:pt x="532" y="411"/>
                  </a:cubicBezTo>
                  <a:lnTo>
                    <a:pt x="491" y="411"/>
                  </a:lnTo>
                  <a:cubicBezTo>
                    <a:pt x="489" y="411"/>
                    <a:pt x="487" y="413"/>
                    <a:pt x="487" y="415"/>
                  </a:cubicBezTo>
                  <a:cubicBezTo>
                    <a:pt x="487" y="417"/>
                    <a:pt x="489" y="419"/>
                    <a:pt x="491" y="419"/>
                  </a:cubicBezTo>
                  <a:lnTo>
                    <a:pt x="532" y="419"/>
                  </a:lnTo>
                  <a:cubicBezTo>
                    <a:pt x="534" y="419"/>
                    <a:pt x="536" y="417"/>
                    <a:pt x="536" y="415"/>
                  </a:cubicBezTo>
                  <a:close/>
                  <a:moveTo>
                    <a:pt x="532" y="216"/>
                  </a:moveTo>
                  <a:lnTo>
                    <a:pt x="532" y="216"/>
                  </a:lnTo>
                  <a:lnTo>
                    <a:pt x="515" y="216"/>
                  </a:lnTo>
                  <a:lnTo>
                    <a:pt x="515" y="199"/>
                  </a:lnTo>
                  <a:cubicBezTo>
                    <a:pt x="515" y="197"/>
                    <a:pt x="514" y="195"/>
                    <a:pt x="512" y="195"/>
                  </a:cubicBezTo>
                  <a:cubicBezTo>
                    <a:pt x="509" y="195"/>
                    <a:pt x="508" y="197"/>
                    <a:pt x="508" y="199"/>
                  </a:cubicBezTo>
                  <a:lnTo>
                    <a:pt x="508" y="216"/>
                  </a:lnTo>
                  <a:lnTo>
                    <a:pt x="491" y="216"/>
                  </a:lnTo>
                  <a:cubicBezTo>
                    <a:pt x="489" y="216"/>
                    <a:pt x="487" y="218"/>
                    <a:pt x="487" y="220"/>
                  </a:cubicBezTo>
                  <a:cubicBezTo>
                    <a:pt x="487" y="222"/>
                    <a:pt x="489" y="224"/>
                    <a:pt x="491" y="224"/>
                  </a:cubicBezTo>
                  <a:lnTo>
                    <a:pt x="508" y="224"/>
                  </a:lnTo>
                  <a:lnTo>
                    <a:pt x="508" y="241"/>
                  </a:lnTo>
                  <a:cubicBezTo>
                    <a:pt x="508" y="243"/>
                    <a:pt x="509" y="244"/>
                    <a:pt x="512" y="244"/>
                  </a:cubicBezTo>
                  <a:cubicBezTo>
                    <a:pt x="514" y="244"/>
                    <a:pt x="515" y="243"/>
                    <a:pt x="515" y="241"/>
                  </a:cubicBezTo>
                  <a:lnTo>
                    <a:pt x="515" y="224"/>
                  </a:lnTo>
                  <a:lnTo>
                    <a:pt x="532" y="224"/>
                  </a:lnTo>
                  <a:cubicBezTo>
                    <a:pt x="534" y="224"/>
                    <a:pt x="536" y="222"/>
                    <a:pt x="536" y="220"/>
                  </a:cubicBezTo>
                  <a:cubicBezTo>
                    <a:pt x="536" y="218"/>
                    <a:pt x="534" y="216"/>
                    <a:pt x="532" y="216"/>
                  </a:cubicBezTo>
                  <a:close/>
                  <a:moveTo>
                    <a:pt x="533" y="41"/>
                  </a:moveTo>
                  <a:lnTo>
                    <a:pt x="533" y="41"/>
                  </a:lnTo>
                  <a:cubicBezTo>
                    <a:pt x="533" y="38"/>
                    <a:pt x="531" y="36"/>
                    <a:pt x="528" y="36"/>
                  </a:cubicBezTo>
                  <a:cubicBezTo>
                    <a:pt x="525" y="36"/>
                    <a:pt x="522" y="38"/>
                    <a:pt x="522" y="41"/>
                  </a:cubicBezTo>
                  <a:cubicBezTo>
                    <a:pt x="522" y="44"/>
                    <a:pt x="525" y="47"/>
                    <a:pt x="528" y="47"/>
                  </a:cubicBezTo>
                  <a:cubicBezTo>
                    <a:pt x="531" y="47"/>
                    <a:pt x="533" y="44"/>
                    <a:pt x="533" y="41"/>
                  </a:cubicBezTo>
                  <a:close/>
                  <a:moveTo>
                    <a:pt x="495" y="14"/>
                  </a:moveTo>
                  <a:lnTo>
                    <a:pt x="495" y="14"/>
                  </a:lnTo>
                  <a:cubicBezTo>
                    <a:pt x="498" y="14"/>
                    <a:pt x="501" y="12"/>
                    <a:pt x="501" y="8"/>
                  </a:cubicBezTo>
                  <a:cubicBezTo>
                    <a:pt x="501" y="5"/>
                    <a:pt x="498" y="3"/>
                    <a:pt x="495" y="3"/>
                  </a:cubicBezTo>
                  <a:cubicBezTo>
                    <a:pt x="492" y="3"/>
                    <a:pt x="490" y="5"/>
                    <a:pt x="490" y="8"/>
                  </a:cubicBezTo>
                  <a:cubicBezTo>
                    <a:pt x="490" y="12"/>
                    <a:pt x="492" y="14"/>
                    <a:pt x="495" y="14"/>
                  </a:cubicBezTo>
                  <a:close/>
                  <a:moveTo>
                    <a:pt x="527" y="4"/>
                  </a:moveTo>
                  <a:lnTo>
                    <a:pt x="527" y="4"/>
                  </a:lnTo>
                  <a:lnTo>
                    <a:pt x="491" y="40"/>
                  </a:lnTo>
                  <a:cubicBezTo>
                    <a:pt x="489" y="42"/>
                    <a:pt x="489" y="44"/>
                    <a:pt x="491" y="46"/>
                  </a:cubicBezTo>
                  <a:cubicBezTo>
                    <a:pt x="492" y="47"/>
                    <a:pt x="494" y="47"/>
                    <a:pt x="496" y="46"/>
                  </a:cubicBezTo>
                  <a:lnTo>
                    <a:pt x="532" y="9"/>
                  </a:lnTo>
                  <a:cubicBezTo>
                    <a:pt x="534" y="8"/>
                    <a:pt x="534" y="5"/>
                    <a:pt x="532" y="4"/>
                  </a:cubicBezTo>
                  <a:cubicBezTo>
                    <a:pt x="531" y="3"/>
                    <a:pt x="529" y="3"/>
                    <a:pt x="527" y="4"/>
                  </a:cubicBezTo>
                  <a:close/>
                  <a:moveTo>
                    <a:pt x="625" y="328"/>
                  </a:moveTo>
                  <a:lnTo>
                    <a:pt x="625" y="328"/>
                  </a:lnTo>
                  <a:cubicBezTo>
                    <a:pt x="622" y="328"/>
                    <a:pt x="620" y="331"/>
                    <a:pt x="620" y="334"/>
                  </a:cubicBezTo>
                  <a:cubicBezTo>
                    <a:pt x="620" y="337"/>
                    <a:pt x="622" y="339"/>
                    <a:pt x="625" y="339"/>
                  </a:cubicBezTo>
                  <a:cubicBezTo>
                    <a:pt x="629" y="339"/>
                    <a:pt x="631" y="337"/>
                    <a:pt x="631" y="334"/>
                  </a:cubicBezTo>
                  <a:cubicBezTo>
                    <a:pt x="631" y="331"/>
                    <a:pt x="629" y="328"/>
                    <a:pt x="625" y="328"/>
                  </a:cubicBezTo>
                  <a:close/>
                  <a:moveTo>
                    <a:pt x="630" y="296"/>
                  </a:moveTo>
                  <a:lnTo>
                    <a:pt x="630" y="296"/>
                  </a:lnTo>
                  <a:cubicBezTo>
                    <a:pt x="628" y="295"/>
                    <a:pt x="626" y="295"/>
                    <a:pt x="625" y="296"/>
                  </a:cubicBezTo>
                  <a:lnTo>
                    <a:pt x="588" y="333"/>
                  </a:lnTo>
                  <a:cubicBezTo>
                    <a:pt x="587" y="334"/>
                    <a:pt x="587" y="337"/>
                    <a:pt x="588" y="338"/>
                  </a:cubicBezTo>
                  <a:cubicBezTo>
                    <a:pt x="590" y="340"/>
                    <a:pt x="592" y="340"/>
                    <a:pt x="593" y="338"/>
                  </a:cubicBezTo>
                  <a:lnTo>
                    <a:pt x="630" y="302"/>
                  </a:lnTo>
                  <a:cubicBezTo>
                    <a:pt x="631" y="300"/>
                    <a:pt x="631" y="298"/>
                    <a:pt x="630" y="296"/>
                  </a:cubicBezTo>
                  <a:close/>
                  <a:moveTo>
                    <a:pt x="587" y="301"/>
                  </a:moveTo>
                  <a:lnTo>
                    <a:pt x="587" y="301"/>
                  </a:lnTo>
                  <a:cubicBezTo>
                    <a:pt x="587" y="304"/>
                    <a:pt x="590" y="307"/>
                    <a:pt x="593" y="307"/>
                  </a:cubicBezTo>
                  <a:cubicBezTo>
                    <a:pt x="596" y="307"/>
                    <a:pt x="598" y="304"/>
                    <a:pt x="598" y="301"/>
                  </a:cubicBezTo>
                  <a:cubicBezTo>
                    <a:pt x="598" y="298"/>
                    <a:pt x="596" y="295"/>
                    <a:pt x="593" y="295"/>
                  </a:cubicBezTo>
                  <a:cubicBezTo>
                    <a:pt x="590" y="295"/>
                    <a:pt x="587" y="298"/>
                    <a:pt x="587" y="301"/>
                  </a:cubicBezTo>
                  <a:close/>
                  <a:moveTo>
                    <a:pt x="630" y="138"/>
                  </a:moveTo>
                  <a:lnTo>
                    <a:pt x="630" y="138"/>
                  </a:lnTo>
                  <a:lnTo>
                    <a:pt x="614" y="122"/>
                  </a:lnTo>
                  <a:lnTo>
                    <a:pt x="630" y="107"/>
                  </a:lnTo>
                  <a:cubicBezTo>
                    <a:pt x="631" y="105"/>
                    <a:pt x="631" y="103"/>
                    <a:pt x="630" y="101"/>
                  </a:cubicBezTo>
                  <a:cubicBezTo>
                    <a:pt x="628" y="100"/>
                    <a:pt x="626" y="100"/>
                    <a:pt x="625" y="101"/>
                  </a:cubicBezTo>
                  <a:lnTo>
                    <a:pt x="609" y="117"/>
                  </a:lnTo>
                  <a:lnTo>
                    <a:pt x="593" y="101"/>
                  </a:lnTo>
                  <a:cubicBezTo>
                    <a:pt x="592" y="100"/>
                    <a:pt x="590" y="100"/>
                    <a:pt x="588" y="101"/>
                  </a:cubicBezTo>
                  <a:cubicBezTo>
                    <a:pt x="587" y="103"/>
                    <a:pt x="587" y="105"/>
                    <a:pt x="588" y="107"/>
                  </a:cubicBezTo>
                  <a:lnTo>
                    <a:pt x="604" y="122"/>
                  </a:lnTo>
                  <a:lnTo>
                    <a:pt x="588" y="138"/>
                  </a:lnTo>
                  <a:cubicBezTo>
                    <a:pt x="587" y="139"/>
                    <a:pt x="587" y="142"/>
                    <a:pt x="588" y="143"/>
                  </a:cubicBezTo>
                  <a:cubicBezTo>
                    <a:pt x="590" y="145"/>
                    <a:pt x="592" y="145"/>
                    <a:pt x="593" y="143"/>
                  </a:cubicBezTo>
                  <a:lnTo>
                    <a:pt x="609" y="128"/>
                  </a:lnTo>
                  <a:lnTo>
                    <a:pt x="625" y="143"/>
                  </a:lnTo>
                  <a:cubicBezTo>
                    <a:pt x="626" y="145"/>
                    <a:pt x="628" y="145"/>
                    <a:pt x="630" y="143"/>
                  </a:cubicBezTo>
                  <a:cubicBezTo>
                    <a:pt x="631" y="142"/>
                    <a:pt x="631" y="139"/>
                    <a:pt x="630" y="138"/>
                  </a:cubicBezTo>
                  <a:close/>
                  <a:moveTo>
                    <a:pt x="691" y="631"/>
                  </a:moveTo>
                  <a:lnTo>
                    <a:pt x="691" y="631"/>
                  </a:lnTo>
                  <a:lnTo>
                    <a:pt x="707" y="615"/>
                  </a:lnTo>
                  <a:lnTo>
                    <a:pt x="707" y="605"/>
                  </a:lnTo>
                  <a:lnTo>
                    <a:pt x="686" y="625"/>
                  </a:lnTo>
                  <a:cubicBezTo>
                    <a:pt x="684" y="627"/>
                    <a:pt x="684" y="629"/>
                    <a:pt x="686" y="631"/>
                  </a:cubicBezTo>
                  <a:cubicBezTo>
                    <a:pt x="687" y="632"/>
                    <a:pt x="689" y="632"/>
                    <a:pt x="691" y="631"/>
                  </a:cubicBezTo>
                  <a:close/>
                  <a:moveTo>
                    <a:pt x="686" y="224"/>
                  </a:moveTo>
                  <a:lnTo>
                    <a:pt x="686" y="224"/>
                  </a:lnTo>
                  <a:lnTo>
                    <a:pt x="707" y="224"/>
                  </a:lnTo>
                  <a:lnTo>
                    <a:pt x="707" y="216"/>
                  </a:lnTo>
                  <a:lnTo>
                    <a:pt x="686" y="216"/>
                  </a:lnTo>
                  <a:cubicBezTo>
                    <a:pt x="684" y="216"/>
                    <a:pt x="682" y="218"/>
                    <a:pt x="682" y="220"/>
                  </a:cubicBezTo>
                  <a:cubicBezTo>
                    <a:pt x="682" y="222"/>
                    <a:pt x="684" y="224"/>
                    <a:pt x="686" y="224"/>
                  </a:cubicBezTo>
                  <a:close/>
                  <a:moveTo>
                    <a:pt x="696" y="593"/>
                  </a:moveTo>
                  <a:lnTo>
                    <a:pt x="696" y="593"/>
                  </a:lnTo>
                  <a:cubicBezTo>
                    <a:pt x="696" y="590"/>
                    <a:pt x="693" y="588"/>
                    <a:pt x="690" y="588"/>
                  </a:cubicBezTo>
                  <a:cubicBezTo>
                    <a:pt x="687" y="588"/>
                    <a:pt x="685" y="590"/>
                    <a:pt x="685" y="593"/>
                  </a:cubicBezTo>
                  <a:cubicBezTo>
                    <a:pt x="685" y="597"/>
                    <a:pt x="687" y="599"/>
                    <a:pt x="690" y="599"/>
                  </a:cubicBezTo>
                  <a:cubicBezTo>
                    <a:pt x="693" y="599"/>
                    <a:pt x="696" y="597"/>
                    <a:pt x="696" y="593"/>
                  </a:cubicBezTo>
                  <a:close/>
                  <a:moveTo>
                    <a:pt x="691" y="436"/>
                  </a:moveTo>
                  <a:lnTo>
                    <a:pt x="691" y="436"/>
                  </a:lnTo>
                  <a:lnTo>
                    <a:pt x="707" y="420"/>
                  </a:lnTo>
                  <a:lnTo>
                    <a:pt x="707" y="410"/>
                  </a:lnTo>
                  <a:lnTo>
                    <a:pt x="691" y="394"/>
                  </a:lnTo>
                  <a:cubicBezTo>
                    <a:pt x="689" y="393"/>
                    <a:pt x="687" y="393"/>
                    <a:pt x="686" y="394"/>
                  </a:cubicBezTo>
                  <a:cubicBezTo>
                    <a:pt x="684" y="395"/>
                    <a:pt x="684" y="398"/>
                    <a:pt x="686" y="399"/>
                  </a:cubicBezTo>
                  <a:lnTo>
                    <a:pt x="701" y="415"/>
                  </a:lnTo>
                  <a:lnTo>
                    <a:pt x="686" y="430"/>
                  </a:lnTo>
                  <a:cubicBezTo>
                    <a:pt x="684" y="432"/>
                    <a:pt x="684" y="434"/>
                    <a:pt x="686" y="436"/>
                  </a:cubicBezTo>
                  <a:cubicBezTo>
                    <a:pt x="687" y="437"/>
                    <a:pt x="689" y="437"/>
                    <a:pt x="691" y="436"/>
                  </a:cubicBezTo>
                  <a:close/>
                  <a:moveTo>
                    <a:pt x="613" y="533"/>
                  </a:moveTo>
                  <a:lnTo>
                    <a:pt x="613" y="533"/>
                  </a:lnTo>
                  <a:lnTo>
                    <a:pt x="613" y="516"/>
                  </a:lnTo>
                  <a:lnTo>
                    <a:pt x="630" y="516"/>
                  </a:lnTo>
                  <a:cubicBezTo>
                    <a:pt x="632" y="516"/>
                    <a:pt x="633" y="514"/>
                    <a:pt x="633" y="512"/>
                  </a:cubicBezTo>
                  <a:cubicBezTo>
                    <a:pt x="633" y="510"/>
                    <a:pt x="632" y="509"/>
                    <a:pt x="630" y="509"/>
                  </a:cubicBezTo>
                  <a:lnTo>
                    <a:pt x="613" y="509"/>
                  </a:lnTo>
                  <a:lnTo>
                    <a:pt x="613" y="492"/>
                  </a:lnTo>
                  <a:cubicBezTo>
                    <a:pt x="613" y="490"/>
                    <a:pt x="611" y="488"/>
                    <a:pt x="609" y="488"/>
                  </a:cubicBezTo>
                  <a:cubicBezTo>
                    <a:pt x="607" y="488"/>
                    <a:pt x="605" y="490"/>
                    <a:pt x="605" y="492"/>
                  </a:cubicBezTo>
                  <a:lnTo>
                    <a:pt x="605" y="509"/>
                  </a:lnTo>
                  <a:lnTo>
                    <a:pt x="588" y="509"/>
                  </a:lnTo>
                  <a:cubicBezTo>
                    <a:pt x="586" y="509"/>
                    <a:pt x="585" y="510"/>
                    <a:pt x="585" y="512"/>
                  </a:cubicBezTo>
                  <a:cubicBezTo>
                    <a:pt x="585" y="514"/>
                    <a:pt x="586" y="516"/>
                    <a:pt x="588" y="516"/>
                  </a:cubicBezTo>
                  <a:lnTo>
                    <a:pt x="605" y="516"/>
                  </a:lnTo>
                  <a:lnTo>
                    <a:pt x="605" y="533"/>
                  </a:lnTo>
                  <a:cubicBezTo>
                    <a:pt x="605" y="535"/>
                    <a:pt x="607" y="537"/>
                    <a:pt x="609" y="537"/>
                  </a:cubicBezTo>
                  <a:cubicBezTo>
                    <a:pt x="611" y="537"/>
                    <a:pt x="613" y="535"/>
                    <a:pt x="613"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noChangeAspect="1" noEditPoints="1"/>
            </p:cNvSpPr>
            <p:nvPr/>
          </p:nvSpPr>
          <p:spPr bwMode="auto">
            <a:xfrm>
              <a:off x="6270625"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noChangeAspect="1" noEditPoints="1"/>
            </p:cNvSpPr>
            <p:nvPr/>
          </p:nvSpPr>
          <p:spPr bwMode="auto">
            <a:xfrm>
              <a:off x="9259887" y="50799"/>
              <a:ext cx="396875" cy="674688"/>
            </a:xfrm>
            <a:custGeom>
              <a:avLst/>
              <a:gdLst>
                <a:gd name="T0" fmla="*/ 4 w 415"/>
                <a:gd name="T1" fmla="*/ 46 h 707"/>
                <a:gd name="T2" fmla="*/ 4 w 415"/>
                <a:gd name="T3" fmla="*/ 21 h 707"/>
                <a:gd name="T4" fmla="*/ 21 w 415"/>
                <a:gd name="T5" fmla="*/ 594 h 707"/>
                <a:gd name="T6" fmla="*/ 11 w 415"/>
                <a:gd name="T7" fmla="*/ 626 h 707"/>
                <a:gd name="T8" fmla="*/ 11 w 415"/>
                <a:gd name="T9" fmla="*/ 626 h 707"/>
                <a:gd name="T10" fmla="*/ 25 w 415"/>
                <a:gd name="T11" fmla="*/ 220 h 707"/>
                <a:gd name="T12" fmla="*/ 6 w 415"/>
                <a:gd name="T13" fmla="*/ 415 h 707"/>
                <a:gd name="T14" fmla="*/ 0 w 415"/>
                <a:gd name="T15" fmla="*/ 420 h 707"/>
                <a:gd name="T16" fmla="*/ 93 w 415"/>
                <a:gd name="T17" fmla="*/ 707 h 707"/>
                <a:gd name="T18" fmla="*/ 98 w 415"/>
                <a:gd name="T19" fmla="*/ 702 h 707"/>
                <a:gd name="T20" fmla="*/ 74 w 415"/>
                <a:gd name="T21" fmla="*/ 512 h 707"/>
                <a:gd name="T22" fmla="*/ 119 w 415"/>
                <a:gd name="T23" fmla="*/ 509 h 707"/>
                <a:gd name="T24" fmla="*/ 102 w 415"/>
                <a:gd name="T25" fmla="*/ 314 h 707"/>
                <a:gd name="T26" fmla="*/ 77 w 415"/>
                <a:gd name="T27" fmla="*/ 314 h 707"/>
                <a:gd name="T28" fmla="*/ 98 w 415"/>
                <a:gd name="T29" fmla="*/ 342 h 707"/>
                <a:gd name="T30" fmla="*/ 119 w 415"/>
                <a:gd name="T31" fmla="*/ 314 h 707"/>
                <a:gd name="T32" fmla="*/ 120 w 415"/>
                <a:gd name="T33" fmla="*/ 139 h 707"/>
                <a:gd name="T34" fmla="*/ 82 w 415"/>
                <a:gd name="T35" fmla="*/ 100 h 707"/>
                <a:gd name="T36" fmla="*/ 77 w 415"/>
                <a:gd name="T37" fmla="*/ 138 h 707"/>
                <a:gd name="T38" fmla="*/ 114 w 415"/>
                <a:gd name="T39" fmla="*/ 101 h 707"/>
                <a:gd name="T40" fmla="*/ 199 w 415"/>
                <a:gd name="T41" fmla="*/ 589 h 707"/>
                <a:gd name="T42" fmla="*/ 171 w 415"/>
                <a:gd name="T43" fmla="*/ 610 h 707"/>
                <a:gd name="T44" fmla="*/ 199 w 415"/>
                <a:gd name="T45" fmla="*/ 631 h 707"/>
                <a:gd name="T46" fmla="*/ 175 w 415"/>
                <a:gd name="T47" fmla="*/ 29 h 707"/>
                <a:gd name="T48" fmla="*/ 171 w 415"/>
                <a:gd name="T49" fmla="*/ 25 h 707"/>
                <a:gd name="T50" fmla="*/ 185 w 415"/>
                <a:gd name="T51" fmla="*/ 398 h 707"/>
                <a:gd name="T52" fmla="*/ 201 w 415"/>
                <a:gd name="T53" fmla="*/ 220 h 707"/>
                <a:gd name="T54" fmla="*/ 180 w 415"/>
                <a:gd name="T55" fmla="*/ 199 h 707"/>
                <a:gd name="T56" fmla="*/ 175 w 415"/>
                <a:gd name="T57" fmla="*/ 241 h 707"/>
                <a:gd name="T58" fmla="*/ 216 w 415"/>
                <a:gd name="T59" fmla="*/ 235 h 707"/>
                <a:gd name="T60" fmla="*/ 217 w 415"/>
                <a:gd name="T61" fmla="*/ 431 h 707"/>
                <a:gd name="T62" fmla="*/ 216 w 415"/>
                <a:gd name="T63" fmla="*/ 394 h 707"/>
                <a:gd name="T64" fmla="*/ 288 w 415"/>
                <a:gd name="T65" fmla="*/ 707 h 707"/>
                <a:gd name="T66" fmla="*/ 309 w 415"/>
                <a:gd name="T67" fmla="*/ 686 h 707"/>
                <a:gd name="T68" fmla="*/ 317 w 415"/>
                <a:gd name="T69" fmla="*/ 317 h 707"/>
                <a:gd name="T70" fmla="*/ 271 w 415"/>
                <a:gd name="T71" fmla="*/ 691 h 707"/>
                <a:gd name="T72" fmla="*/ 271 w 415"/>
                <a:gd name="T73" fmla="*/ 691 h 707"/>
                <a:gd name="T74" fmla="*/ 272 w 415"/>
                <a:gd name="T75" fmla="*/ 533 h 707"/>
                <a:gd name="T76" fmla="*/ 314 w 415"/>
                <a:gd name="T77" fmla="*/ 528 h 707"/>
                <a:gd name="T78" fmla="*/ 293 w 415"/>
                <a:gd name="T79" fmla="*/ 507 h 707"/>
                <a:gd name="T80" fmla="*/ 314 w 415"/>
                <a:gd name="T81" fmla="*/ 119 h 707"/>
                <a:gd name="T82" fmla="*/ 289 w 415"/>
                <a:gd name="T83" fmla="*/ 119 h 707"/>
                <a:gd name="T84" fmla="*/ 289 w 415"/>
                <a:gd name="T85" fmla="*/ 143 h 707"/>
                <a:gd name="T86" fmla="*/ 317 w 415"/>
                <a:gd name="T87" fmla="*/ 122 h 707"/>
                <a:gd name="T88" fmla="*/ 370 w 415"/>
                <a:gd name="T89" fmla="*/ 606 h 707"/>
                <a:gd name="T90" fmla="*/ 411 w 415"/>
                <a:gd name="T91" fmla="*/ 411 h 707"/>
                <a:gd name="T92" fmla="*/ 387 w 415"/>
                <a:gd name="T93" fmla="*/ 394 h 707"/>
                <a:gd name="T94" fmla="*/ 387 w 415"/>
                <a:gd name="T95" fmla="*/ 419 h 707"/>
                <a:gd name="T96" fmla="*/ 411 w 415"/>
                <a:gd name="T97" fmla="*/ 419 h 707"/>
                <a:gd name="T98" fmla="*/ 407 w 415"/>
                <a:gd name="T99" fmla="*/ 231 h 707"/>
                <a:gd name="T100" fmla="*/ 411 w 415"/>
                <a:gd name="T101" fmla="*/ 199 h 707"/>
                <a:gd name="T102" fmla="*/ 411 w 415"/>
                <a:gd name="T103" fmla="*/ 204 h 707"/>
                <a:gd name="T104" fmla="*/ 380 w 415"/>
                <a:gd name="T105" fmla="*/ 203 h 707"/>
                <a:gd name="T106" fmla="*/ 396 w 415"/>
                <a:gd name="T107" fmla="*/ 25 h 707"/>
                <a:gd name="T108" fmla="*/ 375 w 415"/>
                <a:gd name="T109" fmla="*/ 4 h 707"/>
                <a:gd name="T110" fmla="*/ 370 w 415"/>
                <a:gd name="T111" fmla="*/ 46 h 707"/>
                <a:gd name="T112" fmla="*/ 411 w 415"/>
                <a:gd name="T113" fmla="*/ 4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707">
                  <a:moveTo>
                    <a:pt x="0" y="0"/>
                  </a:moveTo>
                  <a:lnTo>
                    <a:pt x="0" y="0"/>
                  </a:lnTo>
                  <a:lnTo>
                    <a:pt x="0" y="0"/>
                  </a:lnTo>
                  <a:lnTo>
                    <a:pt x="0" y="49"/>
                  </a:lnTo>
                  <a:cubicBezTo>
                    <a:pt x="3" y="49"/>
                    <a:pt x="4" y="48"/>
                    <a:pt x="4" y="46"/>
                  </a:cubicBezTo>
                  <a:lnTo>
                    <a:pt x="4" y="29"/>
                  </a:lnTo>
                  <a:lnTo>
                    <a:pt x="21" y="29"/>
                  </a:lnTo>
                  <a:cubicBezTo>
                    <a:pt x="23" y="29"/>
                    <a:pt x="25" y="27"/>
                    <a:pt x="25" y="25"/>
                  </a:cubicBezTo>
                  <a:cubicBezTo>
                    <a:pt x="25" y="23"/>
                    <a:pt x="23" y="21"/>
                    <a:pt x="21" y="21"/>
                  </a:cubicBezTo>
                  <a:lnTo>
                    <a:pt x="4" y="21"/>
                  </a:lnTo>
                  <a:lnTo>
                    <a:pt x="4" y="4"/>
                  </a:lnTo>
                  <a:cubicBezTo>
                    <a:pt x="4" y="2"/>
                    <a:pt x="3" y="0"/>
                    <a:pt x="0" y="0"/>
                  </a:cubicBezTo>
                  <a:close/>
                  <a:moveTo>
                    <a:pt x="0" y="615"/>
                  </a:moveTo>
                  <a:lnTo>
                    <a:pt x="0" y="615"/>
                  </a:lnTo>
                  <a:lnTo>
                    <a:pt x="21" y="594"/>
                  </a:lnTo>
                  <a:cubicBezTo>
                    <a:pt x="23" y="593"/>
                    <a:pt x="23" y="590"/>
                    <a:pt x="21" y="589"/>
                  </a:cubicBezTo>
                  <a:cubicBezTo>
                    <a:pt x="20" y="588"/>
                    <a:pt x="18" y="588"/>
                    <a:pt x="16" y="589"/>
                  </a:cubicBezTo>
                  <a:lnTo>
                    <a:pt x="0" y="605"/>
                  </a:lnTo>
                  <a:lnTo>
                    <a:pt x="0" y="615"/>
                  </a:lnTo>
                  <a:close/>
                  <a:moveTo>
                    <a:pt x="11" y="626"/>
                  </a:moveTo>
                  <a:lnTo>
                    <a:pt x="11" y="626"/>
                  </a:lnTo>
                  <a:cubicBezTo>
                    <a:pt x="11" y="629"/>
                    <a:pt x="14" y="632"/>
                    <a:pt x="17" y="632"/>
                  </a:cubicBezTo>
                  <a:cubicBezTo>
                    <a:pt x="20" y="632"/>
                    <a:pt x="22" y="629"/>
                    <a:pt x="22" y="626"/>
                  </a:cubicBezTo>
                  <a:cubicBezTo>
                    <a:pt x="22" y="623"/>
                    <a:pt x="20" y="621"/>
                    <a:pt x="17" y="621"/>
                  </a:cubicBezTo>
                  <a:cubicBezTo>
                    <a:pt x="14" y="621"/>
                    <a:pt x="11" y="623"/>
                    <a:pt x="11" y="626"/>
                  </a:cubicBezTo>
                  <a:close/>
                  <a:moveTo>
                    <a:pt x="0" y="216"/>
                  </a:moveTo>
                  <a:lnTo>
                    <a:pt x="0" y="216"/>
                  </a:lnTo>
                  <a:lnTo>
                    <a:pt x="0" y="224"/>
                  </a:lnTo>
                  <a:lnTo>
                    <a:pt x="21" y="224"/>
                  </a:lnTo>
                  <a:cubicBezTo>
                    <a:pt x="23" y="224"/>
                    <a:pt x="25" y="222"/>
                    <a:pt x="25" y="220"/>
                  </a:cubicBezTo>
                  <a:cubicBezTo>
                    <a:pt x="25" y="218"/>
                    <a:pt x="23" y="216"/>
                    <a:pt x="21" y="216"/>
                  </a:cubicBezTo>
                  <a:lnTo>
                    <a:pt x="0" y="216"/>
                  </a:lnTo>
                  <a:close/>
                  <a:moveTo>
                    <a:pt x="21" y="430"/>
                  </a:moveTo>
                  <a:lnTo>
                    <a:pt x="21" y="430"/>
                  </a:lnTo>
                  <a:lnTo>
                    <a:pt x="6" y="415"/>
                  </a:lnTo>
                  <a:lnTo>
                    <a:pt x="21" y="399"/>
                  </a:lnTo>
                  <a:cubicBezTo>
                    <a:pt x="23" y="398"/>
                    <a:pt x="23" y="395"/>
                    <a:pt x="21" y="394"/>
                  </a:cubicBezTo>
                  <a:cubicBezTo>
                    <a:pt x="20" y="393"/>
                    <a:pt x="18" y="393"/>
                    <a:pt x="16" y="394"/>
                  </a:cubicBezTo>
                  <a:lnTo>
                    <a:pt x="0" y="410"/>
                  </a:lnTo>
                  <a:lnTo>
                    <a:pt x="0" y="420"/>
                  </a:lnTo>
                  <a:lnTo>
                    <a:pt x="16" y="436"/>
                  </a:lnTo>
                  <a:cubicBezTo>
                    <a:pt x="18" y="437"/>
                    <a:pt x="20" y="437"/>
                    <a:pt x="21" y="436"/>
                  </a:cubicBezTo>
                  <a:cubicBezTo>
                    <a:pt x="23" y="434"/>
                    <a:pt x="23" y="432"/>
                    <a:pt x="21" y="430"/>
                  </a:cubicBezTo>
                  <a:close/>
                  <a:moveTo>
                    <a:pt x="93" y="707"/>
                  </a:moveTo>
                  <a:lnTo>
                    <a:pt x="93" y="707"/>
                  </a:lnTo>
                  <a:lnTo>
                    <a:pt x="103" y="707"/>
                  </a:lnTo>
                  <a:lnTo>
                    <a:pt x="119" y="692"/>
                  </a:lnTo>
                  <a:cubicBezTo>
                    <a:pt x="120" y="690"/>
                    <a:pt x="120" y="688"/>
                    <a:pt x="119" y="686"/>
                  </a:cubicBezTo>
                  <a:cubicBezTo>
                    <a:pt x="117" y="685"/>
                    <a:pt x="115" y="685"/>
                    <a:pt x="114" y="686"/>
                  </a:cubicBezTo>
                  <a:lnTo>
                    <a:pt x="98" y="702"/>
                  </a:lnTo>
                  <a:lnTo>
                    <a:pt x="82" y="686"/>
                  </a:lnTo>
                  <a:cubicBezTo>
                    <a:pt x="81" y="685"/>
                    <a:pt x="79" y="685"/>
                    <a:pt x="77" y="686"/>
                  </a:cubicBezTo>
                  <a:cubicBezTo>
                    <a:pt x="76" y="688"/>
                    <a:pt x="76" y="690"/>
                    <a:pt x="77" y="692"/>
                  </a:cubicBezTo>
                  <a:lnTo>
                    <a:pt x="93" y="707"/>
                  </a:lnTo>
                  <a:close/>
                  <a:moveTo>
                    <a:pt x="74" y="512"/>
                  </a:moveTo>
                  <a:lnTo>
                    <a:pt x="74" y="512"/>
                  </a:lnTo>
                  <a:cubicBezTo>
                    <a:pt x="74" y="514"/>
                    <a:pt x="75" y="516"/>
                    <a:pt x="77" y="516"/>
                  </a:cubicBezTo>
                  <a:lnTo>
                    <a:pt x="119" y="516"/>
                  </a:lnTo>
                  <a:cubicBezTo>
                    <a:pt x="121" y="516"/>
                    <a:pt x="122" y="514"/>
                    <a:pt x="122" y="512"/>
                  </a:cubicBezTo>
                  <a:cubicBezTo>
                    <a:pt x="122" y="510"/>
                    <a:pt x="121" y="509"/>
                    <a:pt x="119" y="509"/>
                  </a:cubicBezTo>
                  <a:lnTo>
                    <a:pt x="77" y="509"/>
                  </a:lnTo>
                  <a:cubicBezTo>
                    <a:pt x="75" y="509"/>
                    <a:pt x="74" y="510"/>
                    <a:pt x="74" y="512"/>
                  </a:cubicBezTo>
                  <a:close/>
                  <a:moveTo>
                    <a:pt x="119" y="314"/>
                  </a:moveTo>
                  <a:lnTo>
                    <a:pt x="119" y="314"/>
                  </a:lnTo>
                  <a:lnTo>
                    <a:pt x="102" y="314"/>
                  </a:lnTo>
                  <a:lnTo>
                    <a:pt x="102" y="297"/>
                  </a:lnTo>
                  <a:cubicBezTo>
                    <a:pt x="102" y="295"/>
                    <a:pt x="100" y="293"/>
                    <a:pt x="98" y="293"/>
                  </a:cubicBezTo>
                  <a:cubicBezTo>
                    <a:pt x="96" y="293"/>
                    <a:pt x="94" y="295"/>
                    <a:pt x="94" y="297"/>
                  </a:cubicBezTo>
                  <a:lnTo>
                    <a:pt x="94" y="314"/>
                  </a:lnTo>
                  <a:lnTo>
                    <a:pt x="77" y="314"/>
                  </a:lnTo>
                  <a:cubicBezTo>
                    <a:pt x="75" y="314"/>
                    <a:pt x="74" y="315"/>
                    <a:pt x="74" y="317"/>
                  </a:cubicBezTo>
                  <a:cubicBezTo>
                    <a:pt x="74" y="319"/>
                    <a:pt x="75" y="321"/>
                    <a:pt x="77" y="321"/>
                  </a:cubicBezTo>
                  <a:lnTo>
                    <a:pt x="94" y="321"/>
                  </a:lnTo>
                  <a:lnTo>
                    <a:pt x="94" y="338"/>
                  </a:lnTo>
                  <a:cubicBezTo>
                    <a:pt x="94" y="340"/>
                    <a:pt x="96" y="342"/>
                    <a:pt x="98" y="342"/>
                  </a:cubicBezTo>
                  <a:cubicBezTo>
                    <a:pt x="100" y="342"/>
                    <a:pt x="102" y="340"/>
                    <a:pt x="102" y="338"/>
                  </a:cubicBezTo>
                  <a:lnTo>
                    <a:pt x="102" y="321"/>
                  </a:lnTo>
                  <a:lnTo>
                    <a:pt x="119" y="321"/>
                  </a:lnTo>
                  <a:cubicBezTo>
                    <a:pt x="121" y="321"/>
                    <a:pt x="122" y="319"/>
                    <a:pt x="122" y="317"/>
                  </a:cubicBezTo>
                  <a:cubicBezTo>
                    <a:pt x="122" y="315"/>
                    <a:pt x="121" y="314"/>
                    <a:pt x="119" y="314"/>
                  </a:cubicBezTo>
                  <a:close/>
                  <a:moveTo>
                    <a:pt x="114" y="133"/>
                  </a:moveTo>
                  <a:lnTo>
                    <a:pt x="114" y="133"/>
                  </a:lnTo>
                  <a:cubicBezTo>
                    <a:pt x="111" y="133"/>
                    <a:pt x="109" y="136"/>
                    <a:pt x="109" y="139"/>
                  </a:cubicBezTo>
                  <a:cubicBezTo>
                    <a:pt x="109" y="142"/>
                    <a:pt x="111" y="144"/>
                    <a:pt x="114" y="144"/>
                  </a:cubicBezTo>
                  <a:cubicBezTo>
                    <a:pt x="117" y="144"/>
                    <a:pt x="120" y="142"/>
                    <a:pt x="120" y="139"/>
                  </a:cubicBezTo>
                  <a:cubicBezTo>
                    <a:pt x="120" y="136"/>
                    <a:pt x="117" y="133"/>
                    <a:pt x="114" y="133"/>
                  </a:cubicBezTo>
                  <a:close/>
                  <a:moveTo>
                    <a:pt x="82" y="112"/>
                  </a:moveTo>
                  <a:lnTo>
                    <a:pt x="82" y="112"/>
                  </a:lnTo>
                  <a:cubicBezTo>
                    <a:pt x="85" y="112"/>
                    <a:pt x="87" y="109"/>
                    <a:pt x="87" y="106"/>
                  </a:cubicBezTo>
                  <a:cubicBezTo>
                    <a:pt x="87" y="103"/>
                    <a:pt x="85" y="100"/>
                    <a:pt x="82" y="100"/>
                  </a:cubicBezTo>
                  <a:cubicBezTo>
                    <a:pt x="79" y="100"/>
                    <a:pt x="76" y="103"/>
                    <a:pt x="76" y="106"/>
                  </a:cubicBezTo>
                  <a:cubicBezTo>
                    <a:pt x="76" y="109"/>
                    <a:pt x="79" y="112"/>
                    <a:pt x="82" y="112"/>
                  </a:cubicBezTo>
                  <a:close/>
                  <a:moveTo>
                    <a:pt x="114" y="101"/>
                  </a:moveTo>
                  <a:lnTo>
                    <a:pt x="114" y="101"/>
                  </a:lnTo>
                  <a:lnTo>
                    <a:pt x="77" y="138"/>
                  </a:lnTo>
                  <a:cubicBezTo>
                    <a:pt x="76" y="139"/>
                    <a:pt x="76" y="142"/>
                    <a:pt x="77" y="143"/>
                  </a:cubicBezTo>
                  <a:cubicBezTo>
                    <a:pt x="79" y="145"/>
                    <a:pt x="81" y="145"/>
                    <a:pt x="82" y="143"/>
                  </a:cubicBezTo>
                  <a:lnTo>
                    <a:pt x="119" y="107"/>
                  </a:lnTo>
                  <a:cubicBezTo>
                    <a:pt x="120" y="105"/>
                    <a:pt x="120" y="103"/>
                    <a:pt x="119" y="101"/>
                  </a:cubicBezTo>
                  <a:cubicBezTo>
                    <a:pt x="117" y="100"/>
                    <a:pt x="115" y="100"/>
                    <a:pt x="114" y="101"/>
                  </a:cubicBezTo>
                  <a:close/>
                  <a:moveTo>
                    <a:pt x="220" y="610"/>
                  </a:moveTo>
                  <a:lnTo>
                    <a:pt x="220" y="610"/>
                  </a:lnTo>
                  <a:cubicBezTo>
                    <a:pt x="220" y="608"/>
                    <a:pt x="218" y="606"/>
                    <a:pt x="216" y="606"/>
                  </a:cubicBezTo>
                  <a:lnTo>
                    <a:pt x="199" y="606"/>
                  </a:lnTo>
                  <a:lnTo>
                    <a:pt x="199" y="589"/>
                  </a:lnTo>
                  <a:cubicBezTo>
                    <a:pt x="199" y="587"/>
                    <a:pt x="198" y="585"/>
                    <a:pt x="195" y="585"/>
                  </a:cubicBezTo>
                  <a:cubicBezTo>
                    <a:pt x="193" y="585"/>
                    <a:pt x="192" y="587"/>
                    <a:pt x="192" y="589"/>
                  </a:cubicBezTo>
                  <a:lnTo>
                    <a:pt x="192" y="606"/>
                  </a:lnTo>
                  <a:lnTo>
                    <a:pt x="175" y="606"/>
                  </a:lnTo>
                  <a:cubicBezTo>
                    <a:pt x="173" y="606"/>
                    <a:pt x="171" y="608"/>
                    <a:pt x="171" y="610"/>
                  </a:cubicBezTo>
                  <a:cubicBezTo>
                    <a:pt x="171" y="612"/>
                    <a:pt x="173" y="614"/>
                    <a:pt x="175" y="614"/>
                  </a:cubicBezTo>
                  <a:lnTo>
                    <a:pt x="192" y="614"/>
                  </a:lnTo>
                  <a:lnTo>
                    <a:pt x="192" y="631"/>
                  </a:lnTo>
                  <a:cubicBezTo>
                    <a:pt x="192" y="633"/>
                    <a:pt x="193" y="634"/>
                    <a:pt x="195" y="634"/>
                  </a:cubicBezTo>
                  <a:cubicBezTo>
                    <a:pt x="198" y="634"/>
                    <a:pt x="199" y="633"/>
                    <a:pt x="199" y="631"/>
                  </a:cubicBezTo>
                  <a:lnTo>
                    <a:pt x="199" y="614"/>
                  </a:lnTo>
                  <a:lnTo>
                    <a:pt x="216" y="614"/>
                  </a:lnTo>
                  <a:cubicBezTo>
                    <a:pt x="218" y="614"/>
                    <a:pt x="220" y="612"/>
                    <a:pt x="220" y="610"/>
                  </a:cubicBezTo>
                  <a:close/>
                  <a:moveTo>
                    <a:pt x="175" y="29"/>
                  </a:moveTo>
                  <a:lnTo>
                    <a:pt x="175" y="29"/>
                  </a:lnTo>
                  <a:lnTo>
                    <a:pt x="216" y="29"/>
                  </a:lnTo>
                  <a:cubicBezTo>
                    <a:pt x="218" y="29"/>
                    <a:pt x="220" y="27"/>
                    <a:pt x="220" y="25"/>
                  </a:cubicBezTo>
                  <a:cubicBezTo>
                    <a:pt x="220" y="23"/>
                    <a:pt x="218" y="21"/>
                    <a:pt x="216" y="21"/>
                  </a:cubicBezTo>
                  <a:lnTo>
                    <a:pt x="175" y="21"/>
                  </a:lnTo>
                  <a:cubicBezTo>
                    <a:pt x="173" y="21"/>
                    <a:pt x="171" y="23"/>
                    <a:pt x="171" y="25"/>
                  </a:cubicBezTo>
                  <a:cubicBezTo>
                    <a:pt x="171" y="27"/>
                    <a:pt x="173" y="29"/>
                    <a:pt x="175" y="29"/>
                  </a:cubicBezTo>
                  <a:close/>
                  <a:moveTo>
                    <a:pt x="174" y="398"/>
                  </a:moveTo>
                  <a:lnTo>
                    <a:pt x="174" y="398"/>
                  </a:lnTo>
                  <a:cubicBezTo>
                    <a:pt x="174" y="402"/>
                    <a:pt x="176" y="404"/>
                    <a:pt x="179" y="404"/>
                  </a:cubicBezTo>
                  <a:cubicBezTo>
                    <a:pt x="182" y="404"/>
                    <a:pt x="185" y="402"/>
                    <a:pt x="185" y="398"/>
                  </a:cubicBezTo>
                  <a:cubicBezTo>
                    <a:pt x="185" y="395"/>
                    <a:pt x="182" y="393"/>
                    <a:pt x="179" y="393"/>
                  </a:cubicBezTo>
                  <a:cubicBezTo>
                    <a:pt x="176" y="393"/>
                    <a:pt x="174" y="395"/>
                    <a:pt x="174" y="398"/>
                  </a:cubicBezTo>
                  <a:close/>
                  <a:moveTo>
                    <a:pt x="216" y="235"/>
                  </a:moveTo>
                  <a:lnTo>
                    <a:pt x="216" y="235"/>
                  </a:lnTo>
                  <a:lnTo>
                    <a:pt x="201" y="220"/>
                  </a:lnTo>
                  <a:lnTo>
                    <a:pt x="216" y="204"/>
                  </a:lnTo>
                  <a:cubicBezTo>
                    <a:pt x="218" y="203"/>
                    <a:pt x="218" y="200"/>
                    <a:pt x="216" y="199"/>
                  </a:cubicBezTo>
                  <a:cubicBezTo>
                    <a:pt x="215" y="198"/>
                    <a:pt x="213" y="198"/>
                    <a:pt x="211" y="199"/>
                  </a:cubicBezTo>
                  <a:lnTo>
                    <a:pt x="195" y="215"/>
                  </a:lnTo>
                  <a:lnTo>
                    <a:pt x="180" y="199"/>
                  </a:lnTo>
                  <a:cubicBezTo>
                    <a:pt x="178" y="198"/>
                    <a:pt x="176" y="198"/>
                    <a:pt x="175" y="199"/>
                  </a:cubicBezTo>
                  <a:cubicBezTo>
                    <a:pt x="173" y="200"/>
                    <a:pt x="173" y="203"/>
                    <a:pt x="175" y="204"/>
                  </a:cubicBezTo>
                  <a:lnTo>
                    <a:pt x="190" y="220"/>
                  </a:lnTo>
                  <a:lnTo>
                    <a:pt x="175" y="235"/>
                  </a:lnTo>
                  <a:cubicBezTo>
                    <a:pt x="173" y="237"/>
                    <a:pt x="173" y="239"/>
                    <a:pt x="175" y="241"/>
                  </a:cubicBezTo>
                  <a:cubicBezTo>
                    <a:pt x="176" y="242"/>
                    <a:pt x="178" y="242"/>
                    <a:pt x="180" y="241"/>
                  </a:cubicBezTo>
                  <a:lnTo>
                    <a:pt x="195" y="225"/>
                  </a:lnTo>
                  <a:lnTo>
                    <a:pt x="211" y="241"/>
                  </a:lnTo>
                  <a:cubicBezTo>
                    <a:pt x="213" y="242"/>
                    <a:pt x="215" y="242"/>
                    <a:pt x="216" y="241"/>
                  </a:cubicBezTo>
                  <a:cubicBezTo>
                    <a:pt x="218" y="239"/>
                    <a:pt x="218" y="237"/>
                    <a:pt x="216" y="235"/>
                  </a:cubicBezTo>
                  <a:close/>
                  <a:moveTo>
                    <a:pt x="212" y="426"/>
                  </a:moveTo>
                  <a:lnTo>
                    <a:pt x="212" y="426"/>
                  </a:lnTo>
                  <a:cubicBezTo>
                    <a:pt x="209" y="426"/>
                    <a:pt x="206" y="428"/>
                    <a:pt x="206" y="431"/>
                  </a:cubicBezTo>
                  <a:cubicBezTo>
                    <a:pt x="206" y="434"/>
                    <a:pt x="209" y="437"/>
                    <a:pt x="212" y="437"/>
                  </a:cubicBezTo>
                  <a:cubicBezTo>
                    <a:pt x="215" y="437"/>
                    <a:pt x="217" y="434"/>
                    <a:pt x="217" y="431"/>
                  </a:cubicBezTo>
                  <a:cubicBezTo>
                    <a:pt x="217" y="428"/>
                    <a:pt x="215" y="426"/>
                    <a:pt x="212" y="426"/>
                  </a:cubicBezTo>
                  <a:close/>
                  <a:moveTo>
                    <a:pt x="180" y="436"/>
                  </a:moveTo>
                  <a:lnTo>
                    <a:pt x="180" y="436"/>
                  </a:lnTo>
                  <a:lnTo>
                    <a:pt x="216" y="399"/>
                  </a:lnTo>
                  <a:cubicBezTo>
                    <a:pt x="218" y="398"/>
                    <a:pt x="218" y="395"/>
                    <a:pt x="216" y="394"/>
                  </a:cubicBezTo>
                  <a:cubicBezTo>
                    <a:pt x="215" y="393"/>
                    <a:pt x="213" y="393"/>
                    <a:pt x="211" y="394"/>
                  </a:cubicBezTo>
                  <a:lnTo>
                    <a:pt x="175" y="430"/>
                  </a:lnTo>
                  <a:cubicBezTo>
                    <a:pt x="173" y="432"/>
                    <a:pt x="173" y="434"/>
                    <a:pt x="175" y="436"/>
                  </a:cubicBezTo>
                  <a:cubicBezTo>
                    <a:pt x="176" y="437"/>
                    <a:pt x="178" y="437"/>
                    <a:pt x="180" y="436"/>
                  </a:cubicBezTo>
                  <a:close/>
                  <a:moveTo>
                    <a:pt x="288" y="707"/>
                  </a:moveTo>
                  <a:lnTo>
                    <a:pt x="288" y="707"/>
                  </a:lnTo>
                  <a:lnTo>
                    <a:pt x="298" y="707"/>
                  </a:lnTo>
                  <a:lnTo>
                    <a:pt x="314" y="692"/>
                  </a:lnTo>
                  <a:cubicBezTo>
                    <a:pt x="315" y="690"/>
                    <a:pt x="315" y="688"/>
                    <a:pt x="314" y="686"/>
                  </a:cubicBezTo>
                  <a:cubicBezTo>
                    <a:pt x="312" y="685"/>
                    <a:pt x="310" y="685"/>
                    <a:pt x="309" y="686"/>
                  </a:cubicBezTo>
                  <a:lnTo>
                    <a:pt x="288" y="707"/>
                  </a:lnTo>
                  <a:close/>
                  <a:moveTo>
                    <a:pt x="272" y="321"/>
                  </a:moveTo>
                  <a:lnTo>
                    <a:pt x="272" y="321"/>
                  </a:lnTo>
                  <a:lnTo>
                    <a:pt x="314" y="321"/>
                  </a:lnTo>
                  <a:cubicBezTo>
                    <a:pt x="316" y="321"/>
                    <a:pt x="317" y="319"/>
                    <a:pt x="317" y="317"/>
                  </a:cubicBezTo>
                  <a:cubicBezTo>
                    <a:pt x="317" y="315"/>
                    <a:pt x="316" y="314"/>
                    <a:pt x="314" y="314"/>
                  </a:cubicBezTo>
                  <a:lnTo>
                    <a:pt x="272" y="314"/>
                  </a:lnTo>
                  <a:cubicBezTo>
                    <a:pt x="270" y="314"/>
                    <a:pt x="269" y="315"/>
                    <a:pt x="269" y="317"/>
                  </a:cubicBezTo>
                  <a:cubicBezTo>
                    <a:pt x="269" y="319"/>
                    <a:pt x="270" y="321"/>
                    <a:pt x="272" y="321"/>
                  </a:cubicBezTo>
                  <a:close/>
                  <a:moveTo>
                    <a:pt x="271" y="691"/>
                  </a:moveTo>
                  <a:lnTo>
                    <a:pt x="271" y="691"/>
                  </a:lnTo>
                  <a:cubicBezTo>
                    <a:pt x="271" y="694"/>
                    <a:pt x="274" y="697"/>
                    <a:pt x="277" y="697"/>
                  </a:cubicBezTo>
                  <a:cubicBezTo>
                    <a:pt x="280" y="697"/>
                    <a:pt x="282" y="694"/>
                    <a:pt x="282" y="691"/>
                  </a:cubicBezTo>
                  <a:cubicBezTo>
                    <a:pt x="282" y="688"/>
                    <a:pt x="280" y="685"/>
                    <a:pt x="277" y="685"/>
                  </a:cubicBezTo>
                  <a:cubicBezTo>
                    <a:pt x="274" y="685"/>
                    <a:pt x="271" y="688"/>
                    <a:pt x="271" y="691"/>
                  </a:cubicBezTo>
                  <a:close/>
                  <a:moveTo>
                    <a:pt x="272" y="497"/>
                  </a:moveTo>
                  <a:lnTo>
                    <a:pt x="272" y="497"/>
                  </a:lnTo>
                  <a:lnTo>
                    <a:pt x="288" y="512"/>
                  </a:lnTo>
                  <a:lnTo>
                    <a:pt x="272" y="528"/>
                  </a:lnTo>
                  <a:cubicBezTo>
                    <a:pt x="271" y="529"/>
                    <a:pt x="271" y="532"/>
                    <a:pt x="272" y="533"/>
                  </a:cubicBezTo>
                  <a:cubicBezTo>
                    <a:pt x="274" y="535"/>
                    <a:pt x="276" y="535"/>
                    <a:pt x="277" y="533"/>
                  </a:cubicBezTo>
                  <a:lnTo>
                    <a:pt x="293" y="518"/>
                  </a:lnTo>
                  <a:lnTo>
                    <a:pt x="309" y="533"/>
                  </a:lnTo>
                  <a:cubicBezTo>
                    <a:pt x="310" y="535"/>
                    <a:pt x="312" y="535"/>
                    <a:pt x="314" y="533"/>
                  </a:cubicBezTo>
                  <a:cubicBezTo>
                    <a:pt x="315" y="532"/>
                    <a:pt x="315" y="529"/>
                    <a:pt x="314" y="528"/>
                  </a:cubicBezTo>
                  <a:lnTo>
                    <a:pt x="298" y="512"/>
                  </a:lnTo>
                  <a:lnTo>
                    <a:pt x="314" y="497"/>
                  </a:lnTo>
                  <a:cubicBezTo>
                    <a:pt x="315" y="495"/>
                    <a:pt x="315" y="493"/>
                    <a:pt x="314" y="491"/>
                  </a:cubicBezTo>
                  <a:cubicBezTo>
                    <a:pt x="312" y="490"/>
                    <a:pt x="310" y="490"/>
                    <a:pt x="309" y="491"/>
                  </a:cubicBezTo>
                  <a:lnTo>
                    <a:pt x="293" y="507"/>
                  </a:lnTo>
                  <a:lnTo>
                    <a:pt x="277" y="491"/>
                  </a:lnTo>
                  <a:cubicBezTo>
                    <a:pt x="276" y="490"/>
                    <a:pt x="274" y="490"/>
                    <a:pt x="272" y="491"/>
                  </a:cubicBezTo>
                  <a:cubicBezTo>
                    <a:pt x="271" y="493"/>
                    <a:pt x="271" y="495"/>
                    <a:pt x="272" y="497"/>
                  </a:cubicBezTo>
                  <a:close/>
                  <a:moveTo>
                    <a:pt x="314" y="119"/>
                  </a:moveTo>
                  <a:lnTo>
                    <a:pt x="314" y="119"/>
                  </a:lnTo>
                  <a:lnTo>
                    <a:pt x="297" y="119"/>
                  </a:lnTo>
                  <a:lnTo>
                    <a:pt x="297" y="102"/>
                  </a:lnTo>
                  <a:cubicBezTo>
                    <a:pt x="297" y="100"/>
                    <a:pt x="295" y="98"/>
                    <a:pt x="293" y="98"/>
                  </a:cubicBezTo>
                  <a:cubicBezTo>
                    <a:pt x="291" y="98"/>
                    <a:pt x="289" y="100"/>
                    <a:pt x="289" y="102"/>
                  </a:cubicBezTo>
                  <a:lnTo>
                    <a:pt x="289" y="119"/>
                  </a:lnTo>
                  <a:lnTo>
                    <a:pt x="272" y="119"/>
                  </a:lnTo>
                  <a:cubicBezTo>
                    <a:pt x="270" y="119"/>
                    <a:pt x="269" y="120"/>
                    <a:pt x="269" y="122"/>
                  </a:cubicBezTo>
                  <a:cubicBezTo>
                    <a:pt x="269" y="124"/>
                    <a:pt x="270" y="126"/>
                    <a:pt x="272" y="126"/>
                  </a:cubicBezTo>
                  <a:lnTo>
                    <a:pt x="289" y="126"/>
                  </a:lnTo>
                  <a:lnTo>
                    <a:pt x="289" y="143"/>
                  </a:lnTo>
                  <a:cubicBezTo>
                    <a:pt x="289" y="145"/>
                    <a:pt x="291" y="147"/>
                    <a:pt x="293" y="147"/>
                  </a:cubicBezTo>
                  <a:cubicBezTo>
                    <a:pt x="295" y="147"/>
                    <a:pt x="297" y="145"/>
                    <a:pt x="297" y="143"/>
                  </a:cubicBezTo>
                  <a:lnTo>
                    <a:pt x="297" y="126"/>
                  </a:lnTo>
                  <a:lnTo>
                    <a:pt x="314" y="126"/>
                  </a:lnTo>
                  <a:cubicBezTo>
                    <a:pt x="316" y="126"/>
                    <a:pt x="317" y="124"/>
                    <a:pt x="317" y="122"/>
                  </a:cubicBezTo>
                  <a:cubicBezTo>
                    <a:pt x="317" y="120"/>
                    <a:pt x="316" y="119"/>
                    <a:pt x="314" y="119"/>
                  </a:cubicBezTo>
                  <a:close/>
                  <a:moveTo>
                    <a:pt x="415" y="610"/>
                  </a:moveTo>
                  <a:lnTo>
                    <a:pt x="415" y="610"/>
                  </a:lnTo>
                  <a:cubicBezTo>
                    <a:pt x="415" y="608"/>
                    <a:pt x="413" y="606"/>
                    <a:pt x="411" y="606"/>
                  </a:cubicBezTo>
                  <a:lnTo>
                    <a:pt x="370" y="606"/>
                  </a:lnTo>
                  <a:cubicBezTo>
                    <a:pt x="368" y="606"/>
                    <a:pt x="366" y="608"/>
                    <a:pt x="366" y="610"/>
                  </a:cubicBezTo>
                  <a:cubicBezTo>
                    <a:pt x="366" y="612"/>
                    <a:pt x="368" y="614"/>
                    <a:pt x="370" y="614"/>
                  </a:cubicBezTo>
                  <a:lnTo>
                    <a:pt x="411" y="614"/>
                  </a:lnTo>
                  <a:cubicBezTo>
                    <a:pt x="413" y="614"/>
                    <a:pt x="415" y="612"/>
                    <a:pt x="415" y="610"/>
                  </a:cubicBezTo>
                  <a:close/>
                  <a:moveTo>
                    <a:pt x="411" y="411"/>
                  </a:moveTo>
                  <a:lnTo>
                    <a:pt x="411" y="411"/>
                  </a:lnTo>
                  <a:lnTo>
                    <a:pt x="394" y="411"/>
                  </a:lnTo>
                  <a:lnTo>
                    <a:pt x="394" y="394"/>
                  </a:lnTo>
                  <a:cubicBezTo>
                    <a:pt x="394" y="392"/>
                    <a:pt x="393" y="390"/>
                    <a:pt x="390" y="390"/>
                  </a:cubicBezTo>
                  <a:cubicBezTo>
                    <a:pt x="388" y="390"/>
                    <a:pt x="387" y="392"/>
                    <a:pt x="387" y="394"/>
                  </a:cubicBezTo>
                  <a:lnTo>
                    <a:pt x="387" y="411"/>
                  </a:lnTo>
                  <a:lnTo>
                    <a:pt x="370" y="411"/>
                  </a:lnTo>
                  <a:cubicBezTo>
                    <a:pt x="368" y="411"/>
                    <a:pt x="366" y="413"/>
                    <a:pt x="366" y="415"/>
                  </a:cubicBezTo>
                  <a:cubicBezTo>
                    <a:pt x="366" y="417"/>
                    <a:pt x="368" y="419"/>
                    <a:pt x="370" y="419"/>
                  </a:cubicBezTo>
                  <a:lnTo>
                    <a:pt x="387" y="419"/>
                  </a:lnTo>
                  <a:lnTo>
                    <a:pt x="387" y="436"/>
                  </a:lnTo>
                  <a:cubicBezTo>
                    <a:pt x="387" y="438"/>
                    <a:pt x="388" y="439"/>
                    <a:pt x="390" y="439"/>
                  </a:cubicBezTo>
                  <a:cubicBezTo>
                    <a:pt x="393" y="439"/>
                    <a:pt x="394" y="438"/>
                    <a:pt x="394" y="436"/>
                  </a:cubicBezTo>
                  <a:lnTo>
                    <a:pt x="394" y="419"/>
                  </a:lnTo>
                  <a:lnTo>
                    <a:pt x="411" y="419"/>
                  </a:lnTo>
                  <a:cubicBezTo>
                    <a:pt x="413" y="419"/>
                    <a:pt x="415" y="417"/>
                    <a:pt x="415" y="415"/>
                  </a:cubicBezTo>
                  <a:cubicBezTo>
                    <a:pt x="415" y="413"/>
                    <a:pt x="413" y="411"/>
                    <a:pt x="411" y="411"/>
                  </a:cubicBezTo>
                  <a:close/>
                  <a:moveTo>
                    <a:pt x="412" y="236"/>
                  </a:moveTo>
                  <a:lnTo>
                    <a:pt x="412" y="236"/>
                  </a:lnTo>
                  <a:cubicBezTo>
                    <a:pt x="412" y="233"/>
                    <a:pt x="410" y="231"/>
                    <a:pt x="407" y="231"/>
                  </a:cubicBezTo>
                  <a:cubicBezTo>
                    <a:pt x="404" y="231"/>
                    <a:pt x="401" y="233"/>
                    <a:pt x="401" y="236"/>
                  </a:cubicBezTo>
                  <a:cubicBezTo>
                    <a:pt x="401" y="239"/>
                    <a:pt x="404" y="242"/>
                    <a:pt x="407" y="242"/>
                  </a:cubicBezTo>
                  <a:cubicBezTo>
                    <a:pt x="410" y="242"/>
                    <a:pt x="412" y="239"/>
                    <a:pt x="412" y="236"/>
                  </a:cubicBezTo>
                  <a:close/>
                  <a:moveTo>
                    <a:pt x="411" y="199"/>
                  </a:moveTo>
                  <a:lnTo>
                    <a:pt x="411" y="199"/>
                  </a:lnTo>
                  <a:cubicBezTo>
                    <a:pt x="410" y="198"/>
                    <a:pt x="408" y="198"/>
                    <a:pt x="406" y="199"/>
                  </a:cubicBezTo>
                  <a:lnTo>
                    <a:pt x="370" y="235"/>
                  </a:lnTo>
                  <a:cubicBezTo>
                    <a:pt x="368" y="237"/>
                    <a:pt x="368" y="239"/>
                    <a:pt x="370" y="241"/>
                  </a:cubicBezTo>
                  <a:cubicBezTo>
                    <a:pt x="371" y="242"/>
                    <a:pt x="373" y="242"/>
                    <a:pt x="375" y="241"/>
                  </a:cubicBezTo>
                  <a:lnTo>
                    <a:pt x="411" y="204"/>
                  </a:lnTo>
                  <a:cubicBezTo>
                    <a:pt x="413" y="203"/>
                    <a:pt x="413" y="200"/>
                    <a:pt x="411" y="199"/>
                  </a:cubicBezTo>
                  <a:close/>
                  <a:moveTo>
                    <a:pt x="369" y="203"/>
                  </a:moveTo>
                  <a:lnTo>
                    <a:pt x="369" y="203"/>
                  </a:lnTo>
                  <a:cubicBezTo>
                    <a:pt x="369" y="207"/>
                    <a:pt x="371" y="209"/>
                    <a:pt x="374" y="209"/>
                  </a:cubicBezTo>
                  <a:cubicBezTo>
                    <a:pt x="377" y="209"/>
                    <a:pt x="380" y="207"/>
                    <a:pt x="380" y="203"/>
                  </a:cubicBezTo>
                  <a:cubicBezTo>
                    <a:pt x="380" y="200"/>
                    <a:pt x="377" y="198"/>
                    <a:pt x="374" y="198"/>
                  </a:cubicBezTo>
                  <a:cubicBezTo>
                    <a:pt x="371" y="198"/>
                    <a:pt x="369" y="200"/>
                    <a:pt x="369" y="203"/>
                  </a:cubicBezTo>
                  <a:close/>
                  <a:moveTo>
                    <a:pt x="411" y="40"/>
                  </a:moveTo>
                  <a:lnTo>
                    <a:pt x="411" y="40"/>
                  </a:lnTo>
                  <a:lnTo>
                    <a:pt x="396" y="25"/>
                  </a:lnTo>
                  <a:lnTo>
                    <a:pt x="411" y="9"/>
                  </a:lnTo>
                  <a:cubicBezTo>
                    <a:pt x="413" y="8"/>
                    <a:pt x="413" y="5"/>
                    <a:pt x="411" y="4"/>
                  </a:cubicBezTo>
                  <a:cubicBezTo>
                    <a:pt x="410" y="3"/>
                    <a:pt x="408" y="3"/>
                    <a:pt x="406" y="4"/>
                  </a:cubicBezTo>
                  <a:lnTo>
                    <a:pt x="390" y="20"/>
                  </a:lnTo>
                  <a:lnTo>
                    <a:pt x="375" y="4"/>
                  </a:lnTo>
                  <a:cubicBezTo>
                    <a:pt x="373" y="3"/>
                    <a:pt x="371" y="3"/>
                    <a:pt x="370" y="4"/>
                  </a:cubicBezTo>
                  <a:cubicBezTo>
                    <a:pt x="368" y="5"/>
                    <a:pt x="368" y="8"/>
                    <a:pt x="370" y="9"/>
                  </a:cubicBezTo>
                  <a:lnTo>
                    <a:pt x="385" y="25"/>
                  </a:lnTo>
                  <a:lnTo>
                    <a:pt x="370" y="40"/>
                  </a:lnTo>
                  <a:cubicBezTo>
                    <a:pt x="368" y="42"/>
                    <a:pt x="368" y="44"/>
                    <a:pt x="370" y="46"/>
                  </a:cubicBezTo>
                  <a:cubicBezTo>
                    <a:pt x="371" y="47"/>
                    <a:pt x="373" y="47"/>
                    <a:pt x="375" y="46"/>
                  </a:cubicBezTo>
                  <a:lnTo>
                    <a:pt x="390" y="30"/>
                  </a:lnTo>
                  <a:lnTo>
                    <a:pt x="406" y="46"/>
                  </a:lnTo>
                  <a:cubicBezTo>
                    <a:pt x="408" y="47"/>
                    <a:pt x="410" y="47"/>
                    <a:pt x="411" y="46"/>
                  </a:cubicBezTo>
                  <a:cubicBezTo>
                    <a:pt x="413" y="44"/>
                    <a:pt x="413" y="42"/>
                    <a:pt x="411" y="40"/>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noChangeAspect="1" noEditPoints="1"/>
            </p:cNvSpPr>
            <p:nvPr/>
          </p:nvSpPr>
          <p:spPr bwMode="auto">
            <a:xfrm>
              <a:off x="5594350" y="723900"/>
              <a:ext cx="674688" cy="303213"/>
            </a:xfrm>
            <a:custGeom>
              <a:avLst/>
              <a:gdLst>
                <a:gd name="T0" fmla="*/ 701 w 704"/>
                <a:gd name="T1" fmla="*/ 94 h 317"/>
                <a:gd name="T2" fmla="*/ 701 w 704"/>
                <a:gd name="T3" fmla="*/ 102 h 317"/>
                <a:gd name="T4" fmla="*/ 631 w 704"/>
                <a:gd name="T5" fmla="*/ 0 h 317"/>
                <a:gd name="T6" fmla="*/ 628 w 704"/>
                <a:gd name="T7" fmla="*/ 4 h 317"/>
                <a:gd name="T8" fmla="*/ 388 w 704"/>
                <a:gd name="T9" fmla="*/ 0 h 317"/>
                <a:gd name="T10" fmla="*/ 412 w 704"/>
                <a:gd name="T11" fmla="*/ 25 h 317"/>
                <a:gd name="T12" fmla="*/ 436 w 704"/>
                <a:gd name="T13" fmla="*/ 0 h 317"/>
                <a:gd name="T14" fmla="*/ 196 w 704"/>
                <a:gd name="T15" fmla="*/ 16 h 317"/>
                <a:gd name="T16" fmla="*/ 38 w 704"/>
                <a:gd name="T17" fmla="*/ 206 h 317"/>
                <a:gd name="T18" fmla="*/ 44 w 704"/>
                <a:gd name="T19" fmla="*/ 212 h 317"/>
                <a:gd name="T20" fmla="*/ 11 w 704"/>
                <a:gd name="T21" fmla="*/ 179 h 317"/>
                <a:gd name="T22" fmla="*/ 38 w 704"/>
                <a:gd name="T23" fmla="*/ 174 h 317"/>
                <a:gd name="T24" fmla="*/ 6 w 704"/>
                <a:gd name="T25" fmla="*/ 216 h 317"/>
                <a:gd name="T26" fmla="*/ 99 w 704"/>
                <a:gd name="T27" fmla="*/ 102 h 317"/>
                <a:gd name="T28" fmla="*/ 140 w 704"/>
                <a:gd name="T29" fmla="*/ 94 h 317"/>
                <a:gd name="T30" fmla="*/ 140 w 704"/>
                <a:gd name="T31" fmla="*/ 308 h 317"/>
                <a:gd name="T32" fmla="*/ 140 w 704"/>
                <a:gd name="T33" fmla="*/ 272 h 317"/>
                <a:gd name="T34" fmla="*/ 99 w 704"/>
                <a:gd name="T35" fmla="*/ 272 h 317"/>
                <a:gd name="T36" fmla="*/ 99 w 704"/>
                <a:gd name="T37" fmla="*/ 314 h 317"/>
                <a:gd name="T38" fmla="*/ 140 w 704"/>
                <a:gd name="T39" fmla="*/ 314 h 317"/>
                <a:gd name="T40" fmla="*/ 233 w 704"/>
                <a:gd name="T41" fmla="*/ 11 h 317"/>
                <a:gd name="T42" fmla="*/ 238 w 704"/>
                <a:gd name="T43" fmla="*/ 192 h 317"/>
                <a:gd name="T44" fmla="*/ 217 w 704"/>
                <a:gd name="T45" fmla="*/ 171 h 317"/>
                <a:gd name="T46" fmla="*/ 193 w 704"/>
                <a:gd name="T47" fmla="*/ 195 h 317"/>
                <a:gd name="T48" fmla="*/ 217 w 704"/>
                <a:gd name="T49" fmla="*/ 220 h 317"/>
                <a:gd name="T50" fmla="*/ 241 w 704"/>
                <a:gd name="T51" fmla="*/ 195 h 317"/>
                <a:gd name="T52" fmla="*/ 331 w 704"/>
                <a:gd name="T53" fmla="*/ 304 h 317"/>
                <a:gd name="T54" fmla="*/ 335 w 704"/>
                <a:gd name="T55" fmla="*/ 272 h 317"/>
                <a:gd name="T56" fmla="*/ 294 w 704"/>
                <a:gd name="T57" fmla="*/ 314 h 317"/>
                <a:gd name="T58" fmla="*/ 293 w 704"/>
                <a:gd name="T59" fmla="*/ 276 h 317"/>
                <a:gd name="T60" fmla="*/ 298 w 704"/>
                <a:gd name="T61" fmla="*/ 271 h 317"/>
                <a:gd name="T62" fmla="*/ 320 w 704"/>
                <a:gd name="T63" fmla="*/ 98 h 317"/>
                <a:gd name="T64" fmla="*/ 314 w 704"/>
                <a:gd name="T65" fmla="*/ 93 h 317"/>
                <a:gd name="T66" fmla="*/ 309 w 704"/>
                <a:gd name="T67" fmla="*/ 98 h 317"/>
                <a:gd name="T68" fmla="*/ 314 w 704"/>
                <a:gd name="T69" fmla="*/ 103 h 317"/>
                <a:gd name="T70" fmla="*/ 391 w 704"/>
                <a:gd name="T71" fmla="*/ 199 h 317"/>
                <a:gd name="T72" fmla="*/ 433 w 704"/>
                <a:gd name="T73" fmla="*/ 192 h 317"/>
                <a:gd name="T74" fmla="*/ 530 w 704"/>
                <a:gd name="T75" fmla="*/ 289 h 317"/>
                <a:gd name="T76" fmla="*/ 509 w 704"/>
                <a:gd name="T77" fmla="*/ 268 h 317"/>
                <a:gd name="T78" fmla="*/ 485 w 704"/>
                <a:gd name="T79" fmla="*/ 293 h 317"/>
                <a:gd name="T80" fmla="*/ 509 w 704"/>
                <a:gd name="T81" fmla="*/ 317 h 317"/>
                <a:gd name="T82" fmla="*/ 534 w 704"/>
                <a:gd name="T83" fmla="*/ 293 h 317"/>
                <a:gd name="T84" fmla="*/ 526 w 704"/>
                <a:gd name="T85" fmla="*/ 109 h 317"/>
                <a:gd name="T86" fmla="*/ 493 w 704"/>
                <a:gd name="T87" fmla="*/ 87 h 317"/>
                <a:gd name="T88" fmla="*/ 488 w 704"/>
                <a:gd name="T89" fmla="*/ 81 h 317"/>
                <a:gd name="T90" fmla="*/ 489 w 704"/>
                <a:gd name="T91" fmla="*/ 113 h 317"/>
                <a:gd name="T92" fmla="*/ 530 w 704"/>
                <a:gd name="T93" fmla="*/ 77 h 317"/>
                <a:gd name="T94" fmla="*/ 612 w 704"/>
                <a:gd name="T95" fmla="*/ 195 h 317"/>
                <a:gd name="T96" fmla="*/ 607 w 704"/>
                <a:gd name="T97" fmla="*/ 190 h 317"/>
                <a:gd name="T98" fmla="*/ 602 w 704"/>
                <a:gd name="T99" fmla="*/ 195 h 317"/>
                <a:gd name="T100" fmla="*/ 607 w 704"/>
                <a:gd name="T101" fmla="*/ 201 h 317"/>
                <a:gd name="T102" fmla="*/ 684 w 704"/>
                <a:gd name="T103" fmla="*/ 297 h 317"/>
                <a:gd name="T104" fmla="*/ 684 w 704"/>
                <a:gd name="T105" fmla="*/ 289 h 317"/>
                <a:gd name="T106" fmla="*/ 43 w 704"/>
                <a:gd name="T107" fmla="*/ 16 h 317"/>
                <a:gd name="T108" fmla="*/ 1 w 704"/>
                <a:gd name="T109" fmla="*/ 21 h 317"/>
                <a:gd name="T110" fmla="*/ 43 w 704"/>
                <a:gd name="T111" fmla="*/ 2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4" h="317">
                  <a:moveTo>
                    <a:pt x="704" y="73"/>
                  </a:moveTo>
                  <a:lnTo>
                    <a:pt x="704" y="73"/>
                  </a:lnTo>
                  <a:cubicBezTo>
                    <a:pt x="702" y="73"/>
                    <a:pt x="701" y="75"/>
                    <a:pt x="701" y="77"/>
                  </a:cubicBezTo>
                  <a:lnTo>
                    <a:pt x="701" y="94"/>
                  </a:lnTo>
                  <a:lnTo>
                    <a:pt x="684" y="94"/>
                  </a:lnTo>
                  <a:cubicBezTo>
                    <a:pt x="682" y="94"/>
                    <a:pt x="680" y="96"/>
                    <a:pt x="680" y="98"/>
                  </a:cubicBezTo>
                  <a:cubicBezTo>
                    <a:pt x="680" y="100"/>
                    <a:pt x="682" y="102"/>
                    <a:pt x="684" y="102"/>
                  </a:cubicBezTo>
                  <a:lnTo>
                    <a:pt x="701" y="102"/>
                  </a:lnTo>
                  <a:lnTo>
                    <a:pt x="701" y="119"/>
                  </a:lnTo>
                  <a:cubicBezTo>
                    <a:pt x="701" y="121"/>
                    <a:pt x="702" y="122"/>
                    <a:pt x="704" y="122"/>
                  </a:cubicBezTo>
                  <a:lnTo>
                    <a:pt x="704" y="73"/>
                  </a:lnTo>
                  <a:close/>
                  <a:moveTo>
                    <a:pt x="631" y="0"/>
                  </a:moveTo>
                  <a:lnTo>
                    <a:pt x="631" y="0"/>
                  </a:lnTo>
                  <a:lnTo>
                    <a:pt x="583" y="0"/>
                  </a:lnTo>
                  <a:cubicBezTo>
                    <a:pt x="583" y="2"/>
                    <a:pt x="584" y="4"/>
                    <a:pt x="586" y="4"/>
                  </a:cubicBezTo>
                  <a:lnTo>
                    <a:pt x="628" y="4"/>
                  </a:lnTo>
                  <a:cubicBezTo>
                    <a:pt x="630" y="4"/>
                    <a:pt x="631" y="2"/>
                    <a:pt x="631" y="0"/>
                  </a:cubicBezTo>
                  <a:close/>
                  <a:moveTo>
                    <a:pt x="436" y="0"/>
                  </a:moveTo>
                  <a:lnTo>
                    <a:pt x="436" y="0"/>
                  </a:lnTo>
                  <a:lnTo>
                    <a:pt x="388" y="0"/>
                  </a:lnTo>
                  <a:cubicBezTo>
                    <a:pt x="388" y="2"/>
                    <a:pt x="389" y="4"/>
                    <a:pt x="391" y="4"/>
                  </a:cubicBezTo>
                  <a:lnTo>
                    <a:pt x="408" y="4"/>
                  </a:lnTo>
                  <a:lnTo>
                    <a:pt x="408" y="21"/>
                  </a:lnTo>
                  <a:cubicBezTo>
                    <a:pt x="408" y="23"/>
                    <a:pt x="410" y="25"/>
                    <a:pt x="412" y="25"/>
                  </a:cubicBezTo>
                  <a:cubicBezTo>
                    <a:pt x="414" y="25"/>
                    <a:pt x="416" y="23"/>
                    <a:pt x="416" y="21"/>
                  </a:cubicBezTo>
                  <a:lnTo>
                    <a:pt x="416" y="4"/>
                  </a:lnTo>
                  <a:lnTo>
                    <a:pt x="433" y="4"/>
                  </a:lnTo>
                  <a:cubicBezTo>
                    <a:pt x="435" y="4"/>
                    <a:pt x="436" y="2"/>
                    <a:pt x="436" y="0"/>
                  </a:cubicBezTo>
                  <a:close/>
                  <a:moveTo>
                    <a:pt x="222" y="0"/>
                  </a:moveTo>
                  <a:lnTo>
                    <a:pt x="222" y="0"/>
                  </a:lnTo>
                  <a:lnTo>
                    <a:pt x="212" y="0"/>
                  </a:lnTo>
                  <a:lnTo>
                    <a:pt x="196" y="16"/>
                  </a:lnTo>
                  <a:cubicBezTo>
                    <a:pt x="195" y="17"/>
                    <a:pt x="195" y="20"/>
                    <a:pt x="196" y="21"/>
                  </a:cubicBezTo>
                  <a:cubicBezTo>
                    <a:pt x="198" y="23"/>
                    <a:pt x="200" y="23"/>
                    <a:pt x="201" y="21"/>
                  </a:cubicBezTo>
                  <a:lnTo>
                    <a:pt x="222" y="0"/>
                  </a:lnTo>
                  <a:close/>
                  <a:moveTo>
                    <a:pt x="38" y="206"/>
                  </a:moveTo>
                  <a:lnTo>
                    <a:pt x="38" y="206"/>
                  </a:lnTo>
                  <a:cubicBezTo>
                    <a:pt x="35" y="206"/>
                    <a:pt x="33" y="209"/>
                    <a:pt x="33" y="212"/>
                  </a:cubicBezTo>
                  <a:cubicBezTo>
                    <a:pt x="33" y="215"/>
                    <a:pt x="35" y="217"/>
                    <a:pt x="38" y="217"/>
                  </a:cubicBezTo>
                  <a:cubicBezTo>
                    <a:pt x="41" y="217"/>
                    <a:pt x="44" y="215"/>
                    <a:pt x="44" y="212"/>
                  </a:cubicBezTo>
                  <a:cubicBezTo>
                    <a:pt x="44" y="209"/>
                    <a:pt x="41" y="206"/>
                    <a:pt x="38" y="206"/>
                  </a:cubicBezTo>
                  <a:close/>
                  <a:moveTo>
                    <a:pt x="6" y="185"/>
                  </a:moveTo>
                  <a:lnTo>
                    <a:pt x="6" y="185"/>
                  </a:lnTo>
                  <a:cubicBezTo>
                    <a:pt x="9" y="185"/>
                    <a:pt x="11" y="182"/>
                    <a:pt x="11" y="179"/>
                  </a:cubicBezTo>
                  <a:cubicBezTo>
                    <a:pt x="11" y="176"/>
                    <a:pt x="9" y="173"/>
                    <a:pt x="6" y="173"/>
                  </a:cubicBezTo>
                  <a:cubicBezTo>
                    <a:pt x="3" y="173"/>
                    <a:pt x="0" y="176"/>
                    <a:pt x="0" y="179"/>
                  </a:cubicBezTo>
                  <a:cubicBezTo>
                    <a:pt x="0" y="182"/>
                    <a:pt x="3" y="185"/>
                    <a:pt x="6" y="185"/>
                  </a:cubicBezTo>
                  <a:close/>
                  <a:moveTo>
                    <a:pt x="38" y="174"/>
                  </a:moveTo>
                  <a:lnTo>
                    <a:pt x="38" y="174"/>
                  </a:lnTo>
                  <a:lnTo>
                    <a:pt x="1" y="211"/>
                  </a:lnTo>
                  <a:cubicBezTo>
                    <a:pt x="0" y="212"/>
                    <a:pt x="0" y="215"/>
                    <a:pt x="1" y="216"/>
                  </a:cubicBezTo>
                  <a:cubicBezTo>
                    <a:pt x="3" y="218"/>
                    <a:pt x="5" y="218"/>
                    <a:pt x="6" y="216"/>
                  </a:cubicBezTo>
                  <a:lnTo>
                    <a:pt x="43" y="180"/>
                  </a:lnTo>
                  <a:cubicBezTo>
                    <a:pt x="44" y="178"/>
                    <a:pt x="44" y="176"/>
                    <a:pt x="43" y="174"/>
                  </a:cubicBezTo>
                  <a:cubicBezTo>
                    <a:pt x="41" y="173"/>
                    <a:pt x="39" y="173"/>
                    <a:pt x="38" y="174"/>
                  </a:cubicBezTo>
                  <a:close/>
                  <a:moveTo>
                    <a:pt x="99" y="102"/>
                  </a:moveTo>
                  <a:lnTo>
                    <a:pt x="99" y="102"/>
                  </a:lnTo>
                  <a:lnTo>
                    <a:pt x="140" y="102"/>
                  </a:lnTo>
                  <a:cubicBezTo>
                    <a:pt x="142" y="102"/>
                    <a:pt x="144" y="100"/>
                    <a:pt x="144" y="98"/>
                  </a:cubicBezTo>
                  <a:cubicBezTo>
                    <a:pt x="144" y="96"/>
                    <a:pt x="142" y="94"/>
                    <a:pt x="140" y="94"/>
                  </a:cubicBezTo>
                  <a:lnTo>
                    <a:pt x="99" y="94"/>
                  </a:lnTo>
                  <a:cubicBezTo>
                    <a:pt x="97" y="94"/>
                    <a:pt x="95" y="96"/>
                    <a:pt x="95" y="98"/>
                  </a:cubicBezTo>
                  <a:cubicBezTo>
                    <a:pt x="95" y="100"/>
                    <a:pt x="97" y="102"/>
                    <a:pt x="99" y="102"/>
                  </a:cubicBezTo>
                  <a:close/>
                  <a:moveTo>
                    <a:pt x="140" y="308"/>
                  </a:moveTo>
                  <a:lnTo>
                    <a:pt x="140" y="308"/>
                  </a:lnTo>
                  <a:lnTo>
                    <a:pt x="125" y="293"/>
                  </a:lnTo>
                  <a:lnTo>
                    <a:pt x="140" y="277"/>
                  </a:lnTo>
                  <a:cubicBezTo>
                    <a:pt x="142" y="276"/>
                    <a:pt x="142" y="273"/>
                    <a:pt x="140" y="272"/>
                  </a:cubicBezTo>
                  <a:cubicBezTo>
                    <a:pt x="139" y="271"/>
                    <a:pt x="137" y="271"/>
                    <a:pt x="135" y="272"/>
                  </a:cubicBezTo>
                  <a:lnTo>
                    <a:pt x="119" y="288"/>
                  </a:lnTo>
                  <a:lnTo>
                    <a:pt x="104" y="272"/>
                  </a:lnTo>
                  <a:cubicBezTo>
                    <a:pt x="102" y="271"/>
                    <a:pt x="100" y="271"/>
                    <a:pt x="99" y="272"/>
                  </a:cubicBezTo>
                  <a:cubicBezTo>
                    <a:pt x="97" y="273"/>
                    <a:pt x="97" y="276"/>
                    <a:pt x="99" y="277"/>
                  </a:cubicBezTo>
                  <a:lnTo>
                    <a:pt x="114" y="293"/>
                  </a:lnTo>
                  <a:lnTo>
                    <a:pt x="99" y="308"/>
                  </a:lnTo>
                  <a:cubicBezTo>
                    <a:pt x="97" y="310"/>
                    <a:pt x="97" y="312"/>
                    <a:pt x="99" y="314"/>
                  </a:cubicBezTo>
                  <a:cubicBezTo>
                    <a:pt x="100" y="315"/>
                    <a:pt x="102" y="315"/>
                    <a:pt x="104" y="314"/>
                  </a:cubicBezTo>
                  <a:lnTo>
                    <a:pt x="119" y="298"/>
                  </a:lnTo>
                  <a:lnTo>
                    <a:pt x="135" y="314"/>
                  </a:lnTo>
                  <a:cubicBezTo>
                    <a:pt x="137" y="315"/>
                    <a:pt x="139" y="315"/>
                    <a:pt x="140" y="314"/>
                  </a:cubicBezTo>
                  <a:cubicBezTo>
                    <a:pt x="142" y="312"/>
                    <a:pt x="142" y="310"/>
                    <a:pt x="140" y="308"/>
                  </a:cubicBezTo>
                  <a:close/>
                  <a:moveTo>
                    <a:pt x="239" y="17"/>
                  </a:moveTo>
                  <a:lnTo>
                    <a:pt x="239" y="17"/>
                  </a:lnTo>
                  <a:cubicBezTo>
                    <a:pt x="239" y="14"/>
                    <a:pt x="236" y="11"/>
                    <a:pt x="233" y="11"/>
                  </a:cubicBezTo>
                  <a:cubicBezTo>
                    <a:pt x="230" y="11"/>
                    <a:pt x="228" y="14"/>
                    <a:pt x="228" y="17"/>
                  </a:cubicBezTo>
                  <a:cubicBezTo>
                    <a:pt x="228" y="20"/>
                    <a:pt x="230" y="22"/>
                    <a:pt x="233" y="22"/>
                  </a:cubicBezTo>
                  <a:cubicBezTo>
                    <a:pt x="236" y="22"/>
                    <a:pt x="239" y="20"/>
                    <a:pt x="239" y="17"/>
                  </a:cubicBezTo>
                  <a:close/>
                  <a:moveTo>
                    <a:pt x="238" y="192"/>
                  </a:moveTo>
                  <a:lnTo>
                    <a:pt x="238" y="192"/>
                  </a:lnTo>
                  <a:lnTo>
                    <a:pt x="221" y="192"/>
                  </a:lnTo>
                  <a:lnTo>
                    <a:pt x="221" y="175"/>
                  </a:lnTo>
                  <a:cubicBezTo>
                    <a:pt x="221" y="173"/>
                    <a:pt x="219" y="171"/>
                    <a:pt x="217" y="171"/>
                  </a:cubicBezTo>
                  <a:cubicBezTo>
                    <a:pt x="215" y="171"/>
                    <a:pt x="213" y="173"/>
                    <a:pt x="213" y="175"/>
                  </a:cubicBezTo>
                  <a:lnTo>
                    <a:pt x="213" y="192"/>
                  </a:lnTo>
                  <a:lnTo>
                    <a:pt x="196" y="192"/>
                  </a:lnTo>
                  <a:cubicBezTo>
                    <a:pt x="194" y="192"/>
                    <a:pt x="193" y="193"/>
                    <a:pt x="193" y="195"/>
                  </a:cubicBezTo>
                  <a:cubicBezTo>
                    <a:pt x="193" y="197"/>
                    <a:pt x="194" y="199"/>
                    <a:pt x="196" y="199"/>
                  </a:cubicBezTo>
                  <a:lnTo>
                    <a:pt x="213" y="199"/>
                  </a:lnTo>
                  <a:lnTo>
                    <a:pt x="213" y="216"/>
                  </a:lnTo>
                  <a:cubicBezTo>
                    <a:pt x="213" y="218"/>
                    <a:pt x="215" y="220"/>
                    <a:pt x="217" y="220"/>
                  </a:cubicBezTo>
                  <a:cubicBezTo>
                    <a:pt x="219" y="220"/>
                    <a:pt x="221" y="218"/>
                    <a:pt x="221" y="216"/>
                  </a:cubicBezTo>
                  <a:lnTo>
                    <a:pt x="221" y="199"/>
                  </a:lnTo>
                  <a:lnTo>
                    <a:pt x="238" y="199"/>
                  </a:lnTo>
                  <a:cubicBezTo>
                    <a:pt x="240" y="199"/>
                    <a:pt x="241" y="197"/>
                    <a:pt x="241" y="195"/>
                  </a:cubicBezTo>
                  <a:cubicBezTo>
                    <a:pt x="241" y="193"/>
                    <a:pt x="240" y="192"/>
                    <a:pt x="238" y="192"/>
                  </a:cubicBezTo>
                  <a:close/>
                  <a:moveTo>
                    <a:pt x="336" y="309"/>
                  </a:moveTo>
                  <a:lnTo>
                    <a:pt x="336" y="309"/>
                  </a:lnTo>
                  <a:cubicBezTo>
                    <a:pt x="336" y="306"/>
                    <a:pt x="334" y="304"/>
                    <a:pt x="331" y="304"/>
                  </a:cubicBezTo>
                  <a:cubicBezTo>
                    <a:pt x="328" y="304"/>
                    <a:pt x="325" y="306"/>
                    <a:pt x="325" y="309"/>
                  </a:cubicBezTo>
                  <a:cubicBezTo>
                    <a:pt x="325" y="312"/>
                    <a:pt x="328" y="315"/>
                    <a:pt x="331" y="315"/>
                  </a:cubicBezTo>
                  <a:cubicBezTo>
                    <a:pt x="334" y="315"/>
                    <a:pt x="336" y="312"/>
                    <a:pt x="336" y="309"/>
                  </a:cubicBezTo>
                  <a:close/>
                  <a:moveTo>
                    <a:pt x="335" y="272"/>
                  </a:moveTo>
                  <a:lnTo>
                    <a:pt x="335" y="272"/>
                  </a:lnTo>
                  <a:cubicBezTo>
                    <a:pt x="334" y="271"/>
                    <a:pt x="332" y="271"/>
                    <a:pt x="330" y="272"/>
                  </a:cubicBezTo>
                  <a:lnTo>
                    <a:pt x="294" y="308"/>
                  </a:lnTo>
                  <a:cubicBezTo>
                    <a:pt x="292" y="310"/>
                    <a:pt x="292" y="312"/>
                    <a:pt x="294" y="314"/>
                  </a:cubicBezTo>
                  <a:cubicBezTo>
                    <a:pt x="295" y="315"/>
                    <a:pt x="297" y="315"/>
                    <a:pt x="299" y="314"/>
                  </a:cubicBezTo>
                  <a:lnTo>
                    <a:pt x="335" y="277"/>
                  </a:lnTo>
                  <a:cubicBezTo>
                    <a:pt x="337" y="276"/>
                    <a:pt x="337" y="273"/>
                    <a:pt x="335" y="272"/>
                  </a:cubicBezTo>
                  <a:close/>
                  <a:moveTo>
                    <a:pt x="293" y="276"/>
                  </a:moveTo>
                  <a:lnTo>
                    <a:pt x="293" y="276"/>
                  </a:lnTo>
                  <a:cubicBezTo>
                    <a:pt x="293" y="280"/>
                    <a:pt x="295" y="282"/>
                    <a:pt x="298" y="282"/>
                  </a:cubicBezTo>
                  <a:cubicBezTo>
                    <a:pt x="301" y="282"/>
                    <a:pt x="304" y="280"/>
                    <a:pt x="304" y="276"/>
                  </a:cubicBezTo>
                  <a:cubicBezTo>
                    <a:pt x="304" y="273"/>
                    <a:pt x="301" y="271"/>
                    <a:pt x="298" y="271"/>
                  </a:cubicBezTo>
                  <a:cubicBezTo>
                    <a:pt x="295" y="271"/>
                    <a:pt x="293" y="273"/>
                    <a:pt x="293" y="276"/>
                  </a:cubicBezTo>
                  <a:close/>
                  <a:moveTo>
                    <a:pt x="335" y="113"/>
                  </a:moveTo>
                  <a:lnTo>
                    <a:pt x="335" y="113"/>
                  </a:lnTo>
                  <a:lnTo>
                    <a:pt x="320" y="98"/>
                  </a:lnTo>
                  <a:lnTo>
                    <a:pt x="335" y="82"/>
                  </a:lnTo>
                  <a:cubicBezTo>
                    <a:pt x="337" y="81"/>
                    <a:pt x="337" y="78"/>
                    <a:pt x="335" y="77"/>
                  </a:cubicBezTo>
                  <a:cubicBezTo>
                    <a:pt x="334" y="76"/>
                    <a:pt x="332" y="76"/>
                    <a:pt x="330" y="77"/>
                  </a:cubicBezTo>
                  <a:lnTo>
                    <a:pt x="314" y="93"/>
                  </a:lnTo>
                  <a:lnTo>
                    <a:pt x="299" y="77"/>
                  </a:lnTo>
                  <a:cubicBezTo>
                    <a:pt x="297" y="76"/>
                    <a:pt x="295" y="76"/>
                    <a:pt x="294" y="77"/>
                  </a:cubicBezTo>
                  <a:cubicBezTo>
                    <a:pt x="292" y="78"/>
                    <a:pt x="292" y="81"/>
                    <a:pt x="294" y="82"/>
                  </a:cubicBezTo>
                  <a:lnTo>
                    <a:pt x="309" y="98"/>
                  </a:lnTo>
                  <a:lnTo>
                    <a:pt x="294" y="113"/>
                  </a:lnTo>
                  <a:cubicBezTo>
                    <a:pt x="292" y="115"/>
                    <a:pt x="292" y="117"/>
                    <a:pt x="294" y="119"/>
                  </a:cubicBezTo>
                  <a:cubicBezTo>
                    <a:pt x="295" y="120"/>
                    <a:pt x="297" y="120"/>
                    <a:pt x="299" y="119"/>
                  </a:cubicBezTo>
                  <a:lnTo>
                    <a:pt x="314" y="103"/>
                  </a:lnTo>
                  <a:lnTo>
                    <a:pt x="330" y="119"/>
                  </a:lnTo>
                  <a:cubicBezTo>
                    <a:pt x="332" y="120"/>
                    <a:pt x="334" y="120"/>
                    <a:pt x="335" y="119"/>
                  </a:cubicBezTo>
                  <a:cubicBezTo>
                    <a:pt x="337" y="117"/>
                    <a:pt x="337" y="115"/>
                    <a:pt x="335" y="113"/>
                  </a:cubicBezTo>
                  <a:close/>
                  <a:moveTo>
                    <a:pt x="391" y="199"/>
                  </a:moveTo>
                  <a:lnTo>
                    <a:pt x="391" y="199"/>
                  </a:lnTo>
                  <a:lnTo>
                    <a:pt x="433" y="199"/>
                  </a:lnTo>
                  <a:cubicBezTo>
                    <a:pt x="435" y="199"/>
                    <a:pt x="436" y="197"/>
                    <a:pt x="436" y="195"/>
                  </a:cubicBezTo>
                  <a:cubicBezTo>
                    <a:pt x="436" y="193"/>
                    <a:pt x="435" y="192"/>
                    <a:pt x="433" y="192"/>
                  </a:cubicBezTo>
                  <a:lnTo>
                    <a:pt x="391" y="192"/>
                  </a:lnTo>
                  <a:cubicBezTo>
                    <a:pt x="389" y="192"/>
                    <a:pt x="388" y="193"/>
                    <a:pt x="388" y="195"/>
                  </a:cubicBezTo>
                  <a:cubicBezTo>
                    <a:pt x="388" y="197"/>
                    <a:pt x="389" y="199"/>
                    <a:pt x="391" y="199"/>
                  </a:cubicBezTo>
                  <a:close/>
                  <a:moveTo>
                    <a:pt x="530" y="289"/>
                  </a:moveTo>
                  <a:lnTo>
                    <a:pt x="530" y="289"/>
                  </a:lnTo>
                  <a:lnTo>
                    <a:pt x="513" y="289"/>
                  </a:lnTo>
                  <a:lnTo>
                    <a:pt x="513" y="272"/>
                  </a:lnTo>
                  <a:cubicBezTo>
                    <a:pt x="513" y="270"/>
                    <a:pt x="512" y="268"/>
                    <a:pt x="509" y="268"/>
                  </a:cubicBezTo>
                  <a:cubicBezTo>
                    <a:pt x="507" y="268"/>
                    <a:pt x="506" y="270"/>
                    <a:pt x="506" y="272"/>
                  </a:cubicBezTo>
                  <a:lnTo>
                    <a:pt x="506" y="289"/>
                  </a:lnTo>
                  <a:lnTo>
                    <a:pt x="489" y="289"/>
                  </a:lnTo>
                  <a:cubicBezTo>
                    <a:pt x="487" y="289"/>
                    <a:pt x="485" y="291"/>
                    <a:pt x="485" y="293"/>
                  </a:cubicBezTo>
                  <a:cubicBezTo>
                    <a:pt x="485" y="295"/>
                    <a:pt x="487" y="297"/>
                    <a:pt x="489" y="297"/>
                  </a:cubicBezTo>
                  <a:lnTo>
                    <a:pt x="506" y="297"/>
                  </a:lnTo>
                  <a:lnTo>
                    <a:pt x="506" y="314"/>
                  </a:lnTo>
                  <a:cubicBezTo>
                    <a:pt x="506" y="316"/>
                    <a:pt x="507" y="317"/>
                    <a:pt x="509" y="317"/>
                  </a:cubicBezTo>
                  <a:cubicBezTo>
                    <a:pt x="512" y="317"/>
                    <a:pt x="513" y="316"/>
                    <a:pt x="513" y="314"/>
                  </a:cubicBezTo>
                  <a:lnTo>
                    <a:pt x="513" y="297"/>
                  </a:lnTo>
                  <a:lnTo>
                    <a:pt x="530" y="297"/>
                  </a:lnTo>
                  <a:cubicBezTo>
                    <a:pt x="532" y="297"/>
                    <a:pt x="534" y="295"/>
                    <a:pt x="534" y="293"/>
                  </a:cubicBezTo>
                  <a:cubicBezTo>
                    <a:pt x="534" y="291"/>
                    <a:pt x="532" y="289"/>
                    <a:pt x="530" y="289"/>
                  </a:cubicBezTo>
                  <a:close/>
                  <a:moveTo>
                    <a:pt x="531" y="114"/>
                  </a:moveTo>
                  <a:lnTo>
                    <a:pt x="531" y="114"/>
                  </a:lnTo>
                  <a:cubicBezTo>
                    <a:pt x="531" y="111"/>
                    <a:pt x="529" y="109"/>
                    <a:pt x="526" y="109"/>
                  </a:cubicBezTo>
                  <a:cubicBezTo>
                    <a:pt x="523" y="109"/>
                    <a:pt x="520" y="111"/>
                    <a:pt x="520" y="114"/>
                  </a:cubicBezTo>
                  <a:cubicBezTo>
                    <a:pt x="520" y="117"/>
                    <a:pt x="523" y="120"/>
                    <a:pt x="526" y="120"/>
                  </a:cubicBezTo>
                  <a:cubicBezTo>
                    <a:pt x="529" y="120"/>
                    <a:pt x="531" y="117"/>
                    <a:pt x="531" y="114"/>
                  </a:cubicBezTo>
                  <a:close/>
                  <a:moveTo>
                    <a:pt x="493" y="87"/>
                  </a:moveTo>
                  <a:lnTo>
                    <a:pt x="493" y="87"/>
                  </a:lnTo>
                  <a:cubicBezTo>
                    <a:pt x="496" y="87"/>
                    <a:pt x="499" y="85"/>
                    <a:pt x="499" y="81"/>
                  </a:cubicBezTo>
                  <a:cubicBezTo>
                    <a:pt x="499" y="78"/>
                    <a:pt x="496" y="76"/>
                    <a:pt x="493" y="76"/>
                  </a:cubicBezTo>
                  <a:cubicBezTo>
                    <a:pt x="490" y="76"/>
                    <a:pt x="488" y="78"/>
                    <a:pt x="488" y="81"/>
                  </a:cubicBezTo>
                  <a:cubicBezTo>
                    <a:pt x="488" y="85"/>
                    <a:pt x="490" y="87"/>
                    <a:pt x="493" y="87"/>
                  </a:cubicBezTo>
                  <a:close/>
                  <a:moveTo>
                    <a:pt x="525" y="77"/>
                  </a:moveTo>
                  <a:lnTo>
                    <a:pt x="525" y="77"/>
                  </a:lnTo>
                  <a:lnTo>
                    <a:pt x="489" y="113"/>
                  </a:lnTo>
                  <a:cubicBezTo>
                    <a:pt x="487" y="115"/>
                    <a:pt x="487" y="117"/>
                    <a:pt x="489" y="119"/>
                  </a:cubicBezTo>
                  <a:cubicBezTo>
                    <a:pt x="490" y="120"/>
                    <a:pt x="492" y="120"/>
                    <a:pt x="494" y="119"/>
                  </a:cubicBezTo>
                  <a:lnTo>
                    <a:pt x="530" y="82"/>
                  </a:lnTo>
                  <a:cubicBezTo>
                    <a:pt x="532" y="81"/>
                    <a:pt x="532" y="78"/>
                    <a:pt x="530" y="77"/>
                  </a:cubicBezTo>
                  <a:cubicBezTo>
                    <a:pt x="529" y="76"/>
                    <a:pt x="527" y="76"/>
                    <a:pt x="525" y="77"/>
                  </a:cubicBezTo>
                  <a:close/>
                  <a:moveTo>
                    <a:pt x="628" y="211"/>
                  </a:moveTo>
                  <a:lnTo>
                    <a:pt x="628" y="211"/>
                  </a:lnTo>
                  <a:lnTo>
                    <a:pt x="612" y="195"/>
                  </a:lnTo>
                  <a:lnTo>
                    <a:pt x="628" y="180"/>
                  </a:lnTo>
                  <a:cubicBezTo>
                    <a:pt x="629" y="178"/>
                    <a:pt x="629" y="176"/>
                    <a:pt x="628" y="174"/>
                  </a:cubicBezTo>
                  <a:cubicBezTo>
                    <a:pt x="626" y="173"/>
                    <a:pt x="624" y="173"/>
                    <a:pt x="623" y="174"/>
                  </a:cubicBezTo>
                  <a:lnTo>
                    <a:pt x="607" y="190"/>
                  </a:lnTo>
                  <a:lnTo>
                    <a:pt x="591" y="174"/>
                  </a:lnTo>
                  <a:cubicBezTo>
                    <a:pt x="590" y="173"/>
                    <a:pt x="588" y="173"/>
                    <a:pt x="586" y="174"/>
                  </a:cubicBezTo>
                  <a:cubicBezTo>
                    <a:pt x="585" y="176"/>
                    <a:pt x="585" y="178"/>
                    <a:pt x="586" y="180"/>
                  </a:cubicBezTo>
                  <a:lnTo>
                    <a:pt x="602" y="195"/>
                  </a:lnTo>
                  <a:lnTo>
                    <a:pt x="586" y="211"/>
                  </a:lnTo>
                  <a:cubicBezTo>
                    <a:pt x="585" y="212"/>
                    <a:pt x="585" y="215"/>
                    <a:pt x="586" y="216"/>
                  </a:cubicBezTo>
                  <a:cubicBezTo>
                    <a:pt x="588" y="218"/>
                    <a:pt x="590" y="218"/>
                    <a:pt x="591" y="216"/>
                  </a:cubicBezTo>
                  <a:lnTo>
                    <a:pt x="607" y="201"/>
                  </a:lnTo>
                  <a:lnTo>
                    <a:pt x="623" y="216"/>
                  </a:lnTo>
                  <a:cubicBezTo>
                    <a:pt x="624" y="218"/>
                    <a:pt x="626" y="218"/>
                    <a:pt x="628" y="216"/>
                  </a:cubicBezTo>
                  <a:cubicBezTo>
                    <a:pt x="629" y="215"/>
                    <a:pt x="629" y="212"/>
                    <a:pt x="628" y="211"/>
                  </a:cubicBezTo>
                  <a:close/>
                  <a:moveTo>
                    <a:pt x="684" y="297"/>
                  </a:moveTo>
                  <a:lnTo>
                    <a:pt x="684" y="297"/>
                  </a:lnTo>
                  <a:lnTo>
                    <a:pt x="704" y="297"/>
                  </a:lnTo>
                  <a:lnTo>
                    <a:pt x="704" y="289"/>
                  </a:lnTo>
                  <a:lnTo>
                    <a:pt x="684" y="289"/>
                  </a:lnTo>
                  <a:cubicBezTo>
                    <a:pt x="682" y="289"/>
                    <a:pt x="680" y="291"/>
                    <a:pt x="680" y="293"/>
                  </a:cubicBezTo>
                  <a:cubicBezTo>
                    <a:pt x="680" y="295"/>
                    <a:pt x="682" y="297"/>
                    <a:pt x="684" y="297"/>
                  </a:cubicBezTo>
                  <a:close/>
                  <a:moveTo>
                    <a:pt x="43" y="16"/>
                  </a:moveTo>
                  <a:lnTo>
                    <a:pt x="43" y="16"/>
                  </a:lnTo>
                  <a:lnTo>
                    <a:pt x="27" y="0"/>
                  </a:lnTo>
                  <a:lnTo>
                    <a:pt x="17" y="0"/>
                  </a:lnTo>
                  <a:lnTo>
                    <a:pt x="1" y="16"/>
                  </a:lnTo>
                  <a:cubicBezTo>
                    <a:pt x="0" y="17"/>
                    <a:pt x="0" y="20"/>
                    <a:pt x="1" y="21"/>
                  </a:cubicBezTo>
                  <a:cubicBezTo>
                    <a:pt x="3" y="23"/>
                    <a:pt x="5" y="23"/>
                    <a:pt x="6" y="21"/>
                  </a:cubicBezTo>
                  <a:lnTo>
                    <a:pt x="22" y="6"/>
                  </a:lnTo>
                  <a:lnTo>
                    <a:pt x="38" y="21"/>
                  </a:lnTo>
                  <a:cubicBezTo>
                    <a:pt x="39" y="23"/>
                    <a:pt x="41" y="23"/>
                    <a:pt x="43" y="21"/>
                  </a:cubicBezTo>
                  <a:cubicBezTo>
                    <a:pt x="44" y="20"/>
                    <a:pt x="44" y="17"/>
                    <a:pt x="43"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noChangeAspect="1" noEditPoints="1"/>
            </p:cNvSpPr>
            <p:nvPr/>
          </p:nvSpPr>
          <p:spPr bwMode="auto">
            <a:xfrm>
              <a:off x="6269037"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noChangeAspect="1" noEditPoints="1"/>
            </p:cNvSpPr>
            <p:nvPr/>
          </p:nvSpPr>
          <p:spPr bwMode="auto">
            <a:xfrm>
              <a:off x="9258300" y="723900"/>
              <a:ext cx="395288" cy="300038"/>
            </a:xfrm>
            <a:custGeom>
              <a:avLst/>
              <a:gdLst>
                <a:gd name="T0" fmla="*/ 288 w 413"/>
                <a:gd name="T1" fmla="*/ 0 h 315"/>
                <a:gd name="T2" fmla="*/ 277 w 413"/>
                <a:gd name="T3" fmla="*/ 21 h 315"/>
                <a:gd name="T4" fmla="*/ 0 w 413"/>
                <a:gd name="T5" fmla="*/ 73 h 315"/>
                <a:gd name="T6" fmla="*/ 4 w 413"/>
                <a:gd name="T7" fmla="*/ 119 h 315"/>
                <a:gd name="T8" fmla="*/ 25 w 413"/>
                <a:gd name="T9" fmla="*/ 98 h 315"/>
                <a:gd name="T10" fmla="*/ 4 w 413"/>
                <a:gd name="T11" fmla="*/ 77 h 315"/>
                <a:gd name="T12" fmla="*/ 0 w 413"/>
                <a:gd name="T13" fmla="*/ 289 h 315"/>
                <a:gd name="T14" fmla="*/ 25 w 413"/>
                <a:gd name="T15" fmla="*/ 293 h 315"/>
                <a:gd name="T16" fmla="*/ 114 w 413"/>
                <a:gd name="T17" fmla="*/ 206 h 315"/>
                <a:gd name="T18" fmla="*/ 114 w 413"/>
                <a:gd name="T19" fmla="*/ 217 h 315"/>
                <a:gd name="T20" fmla="*/ 82 w 413"/>
                <a:gd name="T21" fmla="*/ 185 h 315"/>
                <a:gd name="T22" fmla="*/ 82 w 413"/>
                <a:gd name="T23" fmla="*/ 173 h 315"/>
                <a:gd name="T24" fmla="*/ 114 w 413"/>
                <a:gd name="T25" fmla="*/ 174 h 315"/>
                <a:gd name="T26" fmla="*/ 77 w 413"/>
                <a:gd name="T27" fmla="*/ 216 h 315"/>
                <a:gd name="T28" fmla="*/ 119 w 413"/>
                <a:gd name="T29" fmla="*/ 174 h 315"/>
                <a:gd name="T30" fmla="*/ 175 w 413"/>
                <a:gd name="T31" fmla="*/ 102 h 315"/>
                <a:gd name="T32" fmla="*/ 216 w 413"/>
                <a:gd name="T33" fmla="*/ 94 h 315"/>
                <a:gd name="T34" fmla="*/ 175 w 413"/>
                <a:gd name="T35" fmla="*/ 102 h 315"/>
                <a:gd name="T36" fmla="*/ 201 w 413"/>
                <a:gd name="T37" fmla="*/ 293 h 315"/>
                <a:gd name="T38" fmla="*/ 211 w 413"/>
                <a:gd name="T39" fmla="*/ 272 h 315"/>
                <a:gd name="T40" fmla="*/ 175 w 413"/>
                <a:gd name="T41" fmla="*/ 272 h 315"/>
                <a:gd name="T42" fmla="*/ 175 w 413"/>
                <a:gd name="T43" fmla="*/ 308 h 315"/>
                <a:gd name="T44" fmla="*/ 195 w 413"/>
                <a:gd name="T45" fmla="*/ 298 h 315"/>
                <a:gd name="T46" fmla="*/ 216 w 413"/>
                <a:gd name="T47" fmla="*/ 308 h 315"/>
                <a:gd name="T48" fmla="*/ 309 w 413"/>
                <a:gd name="T49" fmla="*/ 11 h 315"/>
                <a:gd name="T50" fmla="*/ 315 w 413"/>
                <a:gd name="T51" fmla="*/ 17 h 315"/>
                <a:gd name="T52" fmla="*/ 297 w 413"/>
                <a:gd name="T53" fmla="*/ 192 h 315"/>
                <a:gd name="T54" fmla="*/ 289 w 413"/>
                <a:gd name="T55" fmla="*/ 175 h 315"/>
                <a:gd name="T56" fmla="*/ 269 w 413"/>
                <a:gd name="T57" fmla="*/ 195 h 315"/>
                <a:gd name="T58" fmla="*/ 289 w 413"/>
                <a:gd name="T59" fmla="*/ 216 h 315"/>
                <a:gd name="T60" fmla="*/ 297 w 413"/>
                <a:gd name="T61" fmla="*/ 199 h 315"/>
                <a:gd name="T62" fmla="*/ 314 w 413"/>
                <a:gd name="T63" fmla="*/ 192 h 315"/>
                <a:gd name="T64" fmla="*/ 407 w 413"/>
                <a:gd name="T65" fmla="*/ 304 h 315"/>
                <a:gd name="T66" fmla="*/ 412 w 413"/>
                <a:gd name="T67" fmla="*/ 309 h 315"/>
                <a:gd name="T68" fmla="*/ 406 w 413"/>
                <a:gd name="T69" fmla="*/ 272 h 315"/>
                <a:gd name="T70" fmla="*/ 375 w 413"/>
                <a:gd name="T71" fmla="*/ 314 h 315"/>
                <a:gd name="T72" fmla="*/ 369 w 413"/>
                <a:gd name="T73" fmla="*/ 276 h 315"/>
                <a:gd name="T74" fmla="*/ 380 w 413"/>
                <a:gd name="T75" fmla="*/ 276 h 315"/>
                <a:gd name="T76" fmla="*/ 411 w 413"/>
                <a:gd name="T77" fmla="*/ 113 h 315"/>
                <a:gd name="T78" fmla="*/ 411 w 413"/>
                <a:gd name="T79" fmla="*/ 82 h 315"/>
                <a:gd name="T80" fmla="*/ 390 w 413"/>
                <a:gd name="T81" fmla="*/ 93 h 315"/>
                <a:gd name="T82" fmla="*/ 370 w 413"/>
                <a:gd name="T83" fmla="*/ 82 h 315"/>
                <a:gd name="T84" fmla="*/ 370 w 413"/>
                <a:gd name="T85" fmla="*/ 119 h 315"/>
                <a:gd name="T86" fmla="*/ 406 w 413"/>
                <a:gd name="T87" fmla="*/ 119 h 315"/>
                <a:gd name="T88" fmla="*/ 119 w 413"/>
                <a:gd name="T89" fmla="*/ 16 h 315"/>
                <a:gd name="T90" fmla="*/ 93 w 413"/>
                <a:gd name="T91" fmla="*/ 0 h 315"/>
                <a:gd name="T92" fmla="*/ 82 w 413"/>
                <a:gd name="T93" fmla="*/ 21 h 315"/>
                <a:gd name="T94" fmla="*/ 119 w 413"/>
                <a:gd name="T95" fmla="*/ 2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315">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noChangeAspect="1" noEditPoints="1"/>
            </p:cNvSpPr>
            <p:nvPr/>
          </p:nvSpPr>
          <p:spPr bwMode="auto">
            <a:xfrm>
              <a:off x="7018338"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4"/>
            <p:cNvSpPr>
              <a:spLocks noChangeAspect="1" noEditPoints="1"/>
            </p:cNvSpPr>
            <p:nvPr/>
          </p:nvSpPr>
          <p:spPr bwMode="auto">
            <a:xfrm>
              <a:off x="7016750"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5"/>
            <p:cNvSpPr>
              <a:spLocks noChangeAspect="1" noEditPoints="1"/>
            </p:cNvSpPr>
            <p:nvPr/>
          </p:nvSpPr>
          <p:spPr bwMode="auto">
            <a:xfrm>
              <a:off x="7766050"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noChangeAspect="1" noEditPoints="1"/>
            </p:cNvSpPr>
            <p:nvPr/>
          </p:nvSpPr>
          <p:spPr bwMode="auto">
            <a:xfrm>
              <a:off x="7764462"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noChangeAspect="1" noEditPoints="1"/>
            </p:cNvSpPr>
            <p:nvPr/>
          </p:nvSpPr>
          <p:spPr bwMode="auto">
            <a:xfrm>
              <a:off x="8513763" y="50799"/>
              <a:ext cx="746125" cy="674688"/>
            </a:xfrm>
            <a:custGeom>
              <a:avLst/>
              <a:gdLst>
                <a:gd name="T0" fmla="*/ 780 w 780"/>
                <a:gd name="T1" fmla="*/ 0 h 707"/>
                <a:gd name="T2" fmla="*/ 780 w 780"/>
                <a:gd name="T3" fmla="*/ 49 h 707"/>
                <a:gd name="T4" fmla="*/ 20 w 780"/>
                <a:gd name="T5" fmla="*/ 29 h 707"/>
                <a:gd name="T6" fmla="*/ 20 w 780"/>
                <a:gd name="T7" fmla="*/ 594 h 707"/>
                <a:gd name="T8" fmla="*/ 21 w 780"/>
                <a:gd name="T9" fmla="*/ 626 h 707"/>
                <a:gd name="T10" fmla="*/ 20 w 780"/>
                <a:gd name="T11" fmla="*/ 216 h 707"/>
                <a:gd name="T12" fmla="*/ 0 w 780"/>
                <a:gd name="T13" fmla="*/ 410 h 707"/>
                <a:gd name="T14" fmla="*/ 118 w 780"/>
                <a:gd name="T15" fmla="*/ 692 h 707"/>
                <a:gd name="T16" fmla="*/ 73 w 780"/>
                <a:gd name="T17" fmla="*/ 512 h 707"/>
                <a:gd name="T18" fmla="*/ 118 w 780"/>
                <a:gd name="T19" fmla="*/ 314 h 707"/>
                <a:gd name="T20" fmla="*/ 73 w 780"/>
                <a:gd name="T21" fmla="*/ 317 h 707"/>
                <a:gd name="T22" fmla="*/ 121 w 780"/>
                <a:gd name="T23" fmla="*/ 317 h 707"/>
                <a:gd name="T24" fmla="*/ 81 w 780"/>
                <a:gd name="T25" fmla="*/ 112 h 707"/>
                <a:gd name="T26" fmla="*/ 76 w 780"/>
                <a:gd name="T27" fmla="*/ 138 h 707"/>
                <a:gd name="T28" fmla="*/ 215 w 780"/>
                <a:gd name="T29" fmla="*/ 606 h 707"/>
                <a:gd name="T30" fmla="*/ 174 w 780"/>
                <a:gd name="T31" fmla="*/ 614 h 707"/>
                <a:gd name="T32" fmla="*/ 174 w 780"/>
                <a:gd name="T33" fmla="*/ 29 h 707"/>
                <a:gd name="T34" fmla="*/ 173 w 780"/>
                <a:gd name="T35" fmla="*/ 398 h 707"/>
                <a:gd name="T36" fmla="*/ 200 w 780"/>
                <a:gd name="T37" fmla="*/ 220 h 707"/>
                <a:gd name="T38" fmla="*/ 189 w 780"/>
                <a:gd name="T39" fmla="*/ 220 h 707"/>
                <a:gd name="T40" fmla="*/ 211 w 780"/>
                <a:gd name="T41" fmla="*/ 426 h 707"/>
                <a:gd name="T42" fmla="*/ 215 w 780"/>
                <a:gd name="T43" fmla="*/ 399 h 707"/>
                <a:gd name="T44" fmla="*/ 297 w 780"/>
                <a:gd name="T45" fmla="*/ 707 h 707"/>
                <a:gd name="T46" fmla="*/ 316 w 780"/>
                <a:gd name="T47" fmla="*/ 317 h 707"/>
                <a:gd name="T48" fmla="*/ 281 w 780"/>
                <a:gd name="T49" fmla="*/ 691 h 707"/>
                <a:gd name="T50" fmla="*/ 276 w 780"/>
                <a:gd name="T51" fmla="*/ 533 h 707"/>
                <a:gd name="T52" fmla="*/ 308 w 780"/>
                <a:gd name="T53" fmla="*/ 491 h 707"/>
                <a:gd name="T54" fmla="*/ 296 w 780"/>
                <a:gd name="T55" fmla="*/ 102 h 707"/>
                <a:gd name="T56" fmla="*/ 288 w 780"/>
                <a:gd name="T57" fmla="*/ 143 h 707"/>
                <a:gd name="T58" fmla="*/ 414 w 780"/>
                <a:gd name="T59" fmla="*/ 610 h 707"/>
                <a:gd name="T60" fmla="*/ 410 w 780"/>
                <a:gd name="T61" fmla="*/ 411 h 707"/>
                <a:gd name="T62" fmla="*/ 369 w 780"/>
                <a:gd name="T63" fmla="*/ 419 h 707"/>
                <a:gd name="T64" fmla="*/ 410 w 780"/>
                <a:gd name="T65" fmla="*/ 411 h 707"/>
                <a:gd name="T66" fmla="*/ 410 w 780"/>
                <a:gd name="T67" fmla="*/ 199 h 707"/>
                <a:gd name="T68" fmla="*/ 368 w 780"/>
                <a:gd name="T69" fmla="*/ 203 h 707"/>
                <a:gd name="T70" fmla="*/ 410 w 780"/>
                <a:gd name="T71" fmla="*/ 9 h 707"/>
                <a:gd name="T72" fmla="*/ 369 w 780"/>
                <a:gd name="T73" fmla="*/ 40 h 707"/>
                <a:gd name="T74" fmla="*/ 511 w 780"/>
                <a:gd name="T75" fmla="*/ 707 h 707"/>
                <a:gd name="T76" fmla="*/ 463 w 780"/>
                <a:gd name="T77" fmla="*/ 707 h 707"/>
                <a:gd name="T78" fmla="*/ 463 w 780"/>
                <a:gd name="T79" fmla="*/ 122 h 707"/>
                <a:gd name="T80" fmla="*/ 503 w 780"/>
                <a:gd name="T81" fmla="*/ 523 h 707"/>
                <a:gd name="T82" fmla="*/ 508 w 780"/>
                <a:gd name="T83" fmla="*/ 497 h 707"/>
                <a:gd name="T84" fmla="*/ 482 w 780"/>
                <a:gd name="T85" fmla="*/ 317 h 707"/>
                <a:gd name="T86" fmla="*/ 492 w 780"/>
                <a:gd name="T87" fmla="*/ 317 h 707"/>
                <a:gd name="T88" fmla="*/ 564 w 780"/>
                <a:gd name="T89" fmla="*/ 594 h 707"/>
                <a:gd name="T90" fmla="*/ 605 w 780"/>
                <a:gd name="T91" fmla="*/ 631 h 707"/>
                <a:gd name="T92" fmla="*/ 564 w 780"/>
                <a:gd name="T93" fmla="*/ 589 h 707"/>
                <a:gd name="T94" fmla="*/ 605 w 780"/>
                <a:gd name="T95" fmla="*/ 419 h 707"/>
                <a:gd name="T96" fmla="*/ 581 w 780"/>
                <a:gd name="T97" fmla="*/ 216 h 707"/>
                <a:gd name="T98" fmla="*/ 588 w 780"/>
                <a:gd name="T99" fmla="*/ 224 h 707"/>
                <a:gd name="T100" fmla="*/ 601 w 780"/>
                <a:gd name="T101" fmla="*/ 47 h 707"/>
                <a:gd name="T102" fmla="*/ 600 w 780"/>
                <a:gd name="T103" fmla="*/ 4 h 707"/>
                <a:gd name="T104" fmla="*/ 698 w 780"/>
                <a:gd name="T105" fmla="*/ 328 h 707"/>
                <a:gd name="T106" fmla="*/ 698 w 780"/>
                <a:gd name="T107" fmla="*/ 296 h 707"/>
                <a:gd name="T108" fmla="*/ 666 w 780"/>
                <a:gd name="T109" fmla="*/ 307 h 707"/>
                <a:gd name="T110" fmla="*/ 703 w 780"/>
                <a:gd name="T111" fmla="*/ 101 h 707"/>
                <a:gd name="T112" fmla="*/ 661 w 780"/>
                <a:gd name="T113" fmla="*/ 143 h 707"/>
                <a:gd name="T114" fmla="*/ 780 w 780"/>
                <a:gd name="T115" fmla="*/ 615 h 707"/>
                <a:gd name="T116" fmla="*/ 780 w 780"/>
                <a:gd name="T117" fmla="*/ 216 h 707"/>
                <a:gd name="T118" fmla="*/ 763 w 780"/>
                <a:gd name="T119" fmla="*/ 599 h 707"/>
                <a:gd name="T120" fmla="*/ 759 w 780"/>
                <a:gd name="T121" fmla="*/ 399 h 707"/>
                <a:gd name="T122" fmla="*/ 703 w 780"/>
                <a:gd name="T123" fmla="*/ 516 h 707"/>
                <a:gd name="T124" fmla="*/ 661 w 780"/>
                <a:gd name="T125" fmla="*/ 50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707">
                  <a:moveTo>
                    <a:pt x="658" y="707"/>
                  </a:moveTo>
                  <a:lnTo>
                    <a:pt x="658" y="707"/>
                  </a:lnTo>
                  <a:lnTo>
                    <a:pt x="706" y="707"/>
                  </a:lnTo>
                  <a:cubicBezTo>
                    <a:pt x="706" y="705"/>
                    <a:pt x="705" y="704"/>
                    <a:pt x="703" y="704"/>
                  </a:cubicBezTo>
                  <a:lnTo>
                    <a:pt x="661" y="704"/>
                  </a:lnTo>
                  <a:cubicBezTo>
                    <a:pt x="659" y="704"/>
                    <a:pt x="658" y="705"/>
                    <a:pt x="658" y="707"/>
                  </a:cubicBezTo>
                  <a:close/>
                  <a:moveTo>
                    <a:pt x="780" y="0"/>
                  </a:moveTo>
                  <a:lnTo>
                    <a:pt x="780" y="0"/>
                  </a:lnTo>
                  <a:cubicBezTo>
                    <a:pt x="777" y="0"/>
                    <a:pt x="776" y="2"/>
                    <a:pt x="776" y="4"/>
                  </a:cubicBezTo>
                  <a:lnTo>
                    <a:pt x="776" y="21"/>
                  </a:lnTo>
                  <a:lnTo>
                    <a:pt x="759" y="21"/>
                  </a:lnTo>
                  <a:cubicBezTo>
                    <a:pt x="757" y="21"/>
                    <a:pt x="755" y="23"/>
                    <a:pt x="755" y="25"/>
                  </a:cubicBezTo>
                  <a:cubicBezTo>
                    <a:pt x="755" y="27"/>
                    <a:pt x="757" y="29"/>
                    <a:pt x="759" y="29"/>
                  </a:cubicBezTo>
                  <a:lnTo>
                    <a:pt x="776" y="29"/>
                  </a:lnTo>
                  <a:lnTo>
                    <a:pt x="776" y="46"/>
                  </a:lnTo>
                  <a:cubicBezTo>
                    <a:pt x="776" y="48"/>
                    <a:pt x="777" y="49"/>
                    <a:pt x="780" y="49"/>
                  </a:cubicBezTo>
                  <a:lnTo>
                    <a:pt x="780" y="0"/>
                  </a:lnTo>
                  <a:close/>
                  <a:moveTo>
                    <a:pt x="0" y="0"/>
                  </a:moveTo>
                  <a:lnTo>
                    <a:pt x="0" y="0"/>
                  </a:lnTo>
                  <a:lnTo>
                    <a:pt x="0" y="0"/>
                  </a:lnTo>
                  <a:lnTo>
                    <a:pt x="0" y="49"/>
                  </a:lnTo>
                  <a:cubicBezTo>
                    <a:pt x="2" y="49"/>
                    <a:pt x="3" y="48"/>
                    <a:pt x="3" y="46"/>
                  </a:cubicBezTo>
                  <a:lnTo>
                    <a:pt x="3" y="29"/>
                  </a:lnTo>
                  <a:lnTo>
                    <a:pt x="20" y="29"/>
                  </a:lnTo>
                  <a:cubicBezTo>
                    <a:pt x="22" y="29"/>
                    <a:pt x="24" y="27"/>
                    <a:pt x="24" y="25"/>
                  </a:cubicBezTo>
                  <a:cubicBezTo>
                    <a:pt x="24" y="23"/>
                    <a:pt x="22" y="21"/>
                    <a:pt x="20" y="21"/>
                  </a:cubicBezTo>
                  <a:lnTo>
                    <a:pt x="3" y="21"/>
                  </a:lnTo>
                  <a:lnTo>
                    <a:pt x="3" y="4"/>
                  </a:lnTo>
                  <a:cubicBezTo>
                    <a:pt x="3" y="2"/>
                    <a:pt x="2" y="0"/>
                    <a:pt x="0" y="0"/>
                  </a:cubicBezTo>
                  <a:close/>
                  <a:moveTo>
                    <a:pt x="0" y="615"/>
                  </a:moveTo>
                  <a:lnTo>
                    <a:pt x="0" y="615"/>
                  </a:lnTo>
                  <a:lnTo>
                    <a:pt x="20" y="594"/>
                  </a:lnTo>
                  <a:cubicBezTo>
                    <a:pt x="22" y="593"/>
                    <a:pt x="22" y="590"/>
                    <a:pt x="20" y="589"/>
                  </a:cubicBezTo>
                  <a:cubicBezTo>
                    <a:pt x="19" y="588"/>
                    <a:pt x="17" y="588"/>
                    <a:pt x="15" y="589"/>
                  </a:cubicBezTo>
                  <a:lnTo>
                    <a:pt x="0" y="605"/>
                  </a:lnTo>
                  <a:lnTo>
                    <a:pt x="0" y="615"/>
                  </a:lnTo>
                  <a:close/>
                  <a:moveTo>
                    <a:pt x="10" y="626"/>
                  </a:moveTo>
                  <a:lnTo>
                    <a:pt x="10" y="626"/>
                  </a:lnTo>
                  <a:cubicBezTo>
                    <a:pt x="10" y="629"/>
                    <a:pt x="13" y="632"/>
                    <a:pt x="16" y="632"/>
                  </a:cubicBezTo>
                  <a:cubicBezTo>
                    <a:pt x="19" y="632"/>
                    <a:pt x="21" y="629"/>
                    <a:pt x="21" y="626"/>
                  </a:cubicBezTo>
                  <a:cubicBezTo>
                    <a:pt x="21" y="623"/>
                    <a:pt x="19" y="621"/>
                    <a:pt x="16" y="621"/>
                  </a:cubicBezTo>
                  <a:cubicBezTo>
                    <a:pt x="13" y="621"/>
                    <a:pt x="10" y="623"/>
                    <a:pt x="10" y="626"/>
                  </a:cubicBezTo>
                  <a:close/>
                  <a:moveTo>
                    <a:pt x="0" y="216"/>
                  </a:moveTo>
                  <a:lnTo>
                    <a:pt x="0" y="216"/>
                  </a:lnTo>
                  <a:lnTo>
                    <a:pt x="0" y="224"/>
                  </a:lnTo>
                  <a:lnTo>
                    <a:pt x="20" y="224"/>
                  </a:lnTo>
                  <a:cubicBezTo>
                    <a:pt x="22" y="224"/>
                    <a:pt x="24" y="222"/>
                    <a:pt x="24" y="220"/>
                  </a:cubicBezTo>
                  <a:cubicBezTo>
                    <a:pt x="24" y="218"/>
                    <a:pt x="22" y="216"/>
                    <a:pt x="20" y="216"/>
                  </a:cubicBezTo>
                  <a:lnTo>
                    <a:pt x="0" y="216"/>
                  </a:lnTo>
                  <a:close/>
                  <a:moveTo>
                    <a:pt x="20" y="430"/>
                  </a:moveTo>
                  <a:lnTo>
                    <a:pt x="20" y="430"/>
                  </a:lnTo>
                  <a:lnTo>
                    <a:pt x="5" y="415"/>
                  </a:lnTo>
                  <a:lnTo>
                    <a:pt x="20" y="399"/>
                  </a:lnTo>
                  <a:cubicBezTo>
                    <a:pt x="22" y="398"/>
                    <a:pt x="22" y="395"/>
                    <a:pt x="20" y="394"/>
                  </a:cubicBezTo>
                  <a:cubicBezTo>
                    <a:pt x="19" y="393"/>
                    <a:pt x="17" y="393"/>
                    <a:pt x="15" y="394"/>
                  </a:cubicBezTo>
                  <a:lnTo>
                    <a:pt x="0" y="410"/>
                  </a:lnTo>
                  <a:lnTo>
                    <a:pt x="0" y="420"/>
                  </a:lnTo>
                  <a:lnTo>
                    <a:pt x="15" y="436"/>
                  </a:lnTo>
                  <a:cubicBezTo>
                    <a:pt x="17" y="437"/>
                    <a:pt x="19" y="437"/>
                    <a:pt x="20" y="436"/>
                  </a:cubicBezTo>
                  <a:cubicBezTo>
                    <a:pt x="22" y="434"/>
                    <a:pt x="22" y="432"/>
                    <a:pt x="20" y="430"/>
                  </a:cubicBezTo>
                  <a:close/>
                  <a:moveTo>
                    <a:pt x="92" y="707"/>
                  </a:moveTo>
                  <a:lnTo>
                    <a:pt x="92" y="707"/>
                  </a:lnTo>
                  <a:lnTo>
                    <a:pt x="102" y="707"/>
                  </a:lnTo>
                  <a:lnTo>
                    <a:pt x="118" y="692"/>
                  </a:lnTo>
                  <a:cubicBezTo>
                    <a:pt x="119" y="690"/>
                    <a:pt x="119" y="688"/>
                    <a:pt x="118" y="686"/>
                  </a:cubicBezTo>
                  <a:cubicBezTo>
                    <a:pt x="116" y="685"/>
                    <a:pt x="114" y="685"/>
                    <a:pt x="113" y="686"/>
                  </a:cubicBezTo>
                  <a:lnTo>
                    <a:pt x="97" y="702"/>
                  </a:lnTo>
                  <a:lnTo>
                    <a:pt x="81" y="686"/>
                  </a:lnTo>
                  <a:cubicBezTo>
                    <a:pt x="80" y="685"/>
                    <a:pt x="78" y="685"/>
                    <a:pt x="76" y="686"/>
                  </a:cubicBezTo>
                  <a:cubicBezTo>
                    <a:pt x="75" y="688"/>
                    <a:pt x="75" y="690"/>
                    <a:pt x="76" y="692"/>
                  </a:cubicBezTo>
                  <a:lnTo>
                    <a:pt x="92" y="707"/>
                  </a:lnTo>
                  <a:close/>
                  <a:moveTo>
                    <a:pt x="73" y="512"/>
                  </a:moveTo>
                  <a:lnTo>
                    <a:pt x="73" y="512"/>
                  </a:lnTo>
                  <a:cubicBezTo>
                    <a:pt x="73" y="514"/>
                    <a:pt x="74" y="516"/>
                    <a:pt x="76" y="516"/>
                  </a:cubicBezTo>
                  <a:lnTo>
                    <a:pt x="118" y="516"/>
                  </a:lnTo>
                  <a:cubicBezTo>
                    <a:pt x="120" y="516"/>
                    <a:pt x="121" y="514"/>
                    <a:pt x="121" y="512"/>
                  </a:cubicBezTo>
                  <a:cubicBezTo>
                    <a:pt x="121" y="510"/>
                    <a:pt x="120" y="509"/>
                    <a:pt x="118" y="509"/>
                  </a:cubicBezTo>
                  <a:lnTo>
                    <a:pt x="76" y="509"/>
                  </a:lnTo>
                  <a:cubicBezTo>
                    <a:pt x="74" y="509"/>
                    <a:pt x="73" y="510"/>
                    <a:pt x="73" y="512"/>
                  </a:cubicBezTo>
                  <a:close/>
                  <a:moveTo>
                    <a:pt x="118" y="314"/>
                  </a:moveTo>
                  <a:lnTo>
                    <a:pt x="118" y="314"/>
                  </a:lnTo>
                  <a:lnTo>
                    <a:pt x="101" y="314"/>
                  </a:lnTo>
                  <a:lnTo>
                    <a:pt x="101" y="297"/>
                  </a:lnTo>
                  <a:cubicBezTo>
                    <a:pt x="101" y="295"/>
                    <a:pt x="99" y="293"/>
                    <a:pt x="97" y="293"/>
                  </a:cubicBezTo>
                  <a:cubicBezTo>
                    <a:pt x="95" y="293"/>
                    <a:pt x="93" y="295"/>
                    <a:pt x="93" y="297"/>
                  </a:cubicBezTo>
                  <a:lnTo>
                    <a:pt x="93" y="314"/>
                  </a:lnTo>
                  <a:lnTo>
                    <a:pt x="76" y="314"/>
                  </a:lnTo>
                  <a:cubicBezTo>
                    <a:pt x="74" y="314"/>
                    <a:pt x="73" y="315"/>
                    <a:pt x="73" y="317"/>
                  </a:cubicBezTo>
                  <a:cubicBezTo>
                    <a:pt x="73" y="319"/>
                    <a:pt x="74" y="321"/>
                    <a:pt x="76" y="321"/>
                  </a:cubicBezTo>
                  <a:lnTo>
                    <a:pt x="93" y="321"/>
                  </a:lnTo>
                  <a:lnTo>
                    <a:pt x="93" y="338"/>
                  </a:lnTo>
                  <a:cubicBezTo>
                    <a:pt x="93" y="340"/>
                    <a:pt x="95" y="342"/>
                    <a:pt x="97" y="342"/>
                  </a:cubicBezTo>
                  <a:cubicBezTo>
                    <a:pt x="99" y="342"/>
                    <a:pt x="101" y="340"/>
                    <a:pt x="101" y="338"/>
                  </a:cubicBezTo>
                  <a:lnTo>
                    <a:pt x="101" y="321"/>
                  </a:lnTo>
                  <a:lnTo>
                    <a:pt x="118" y="321"/>
                  </a:lnTo>
                  <a:cubicBezTo>
                    <a:pt x="120" y="321"/>
                    <a:pt x="121" y="319"/>
                    <a:pt x="121" y="317"/>
                  </a:cubicBezTo>
                  <a:cubicBezTo>
                    <a:pt x="121" y="315"/>
                    <a:pt x="120" y="314"/>
                    <a:pt x="118" y="314"/>
                  </a:cubicBezTo>
                  <a:close/>
                  <a:moveTo>
                    <a:pt x="113" y="133"/>
                  </a:moveTo>
                  <a:lnTo>
                    <a:pt x="113" y="133"/>
                  </a:lnTo>
                  <a:cubicBezTo>
                    <a:pt x="110" y="133"/>
                    <a:pt x="108" y="136"/>
                    <a:pt x="108" y="139"/>
                  </a:cubicBezTo>
                  <a:cubicBezTo>
                    <a:pt x="108" y="142"/>
                    <a:pt x="110" y="144"/>
                    <a:pt x="113" y="144"/>
                  </a:cubicBezTo>
                  <a:cubicBezTo>
                    <a:pt x="117" y="144"/>
                    <a:pt x="119" y="142"/>
                    <a:pt x="119" y="139"/>
                  </a:cubicBezTo>
                  <a:cubicBezTo>
                    <a:pt x="119" y="136"/>
                    <a:pt x="117" y="133"/>
                    <a:pt x="113" y="133"/>
                  </a:cubicBezTo>
                  <a:close/>
                  <a:moveTo>
                    <a:pt x="81" y="112"/>
                  </a:moveTo>
                  <a:lnTo>
                    <a:pt x="81" y="112"/>
                  </a:lnTo>
                  <a:cubicBezTo>
                    <a:pt x="84" y="112"/>
                    <a:pt x="86" y="109"/>
                    <a:pt x="86" y="106"/>
                  </a:cubicBezTo>
                  <a:cubicBezTo>
                    <a:pt x="86" y="103"/>
                    <a:pt x="84" y="100"/>
                    <a:pt x="81" y="100"/>
                  </a:cubicBezTo>
                  <a:cubicBezTo>
                    <a:pt x="78" y="100"/>
                    <a:pt x="75" y="103"/>
                    <a:pt x="75" y="106"/>
                  </a:cubicBezTo>
                  <a:cubicBezTo>
                    <a:pt x="75" y="109"/>
                    <a:pt x="78" y="112"/>
                    <a:pt x="81" y="112"/>
                  </a:cubicBezTo>
                  <a:close/>
                  <a:moveTo>
                    <a:pt x="113" y="101"/>
                  </a:moveTo>
                  <a:lnTo>
                    <a:pt x="113" y="101"/>
                  </a:lnTo>
                  <a:lnTo>
                    <a:pt x="76" y="138"/>
                  </a:lnTo>
                  <a:cubicBezTo>
                    <a:pt x="75" y="139"/>
                    <a:pt x="75" y="142"/>
                    <a:pt x="76" y="143"/>
                  </a:cubicBezTo>
                  <a:cubicBezTo>
                    <a:pt x="78" y="145"/>
                    <a:pt x="80" y="145"/>
                    <a:pt x="81" y="143"/>
                  </a:cubicBezTo>
                  <a:lnTo>
                    <a:pt x="118" y="107"/>
                  </a:lnTo>
                  <a:cubicBezTo>
                    <a:pt x="119" y="105"/>
                    <a:pt x="119" y="103"/>
                    <a:pt x="118" y="101"/>
                  </a:cubicBezTo>
                  <a:cubicBezTo>
                    <a:pt x="116" y="100"/>
                    <a:pt x="114" y="100"/>
                    <a:pt x="113" y="101"/>
                  </a:cubicBezTo>
                  <a:close/>
                  <a:moveTo>
                    <a:pt x="219" y="610"/>
                  </a:moveTo>
                  <a:lnTo>
                    <a:pt x="219" y="610"/>
                  </a:lnTo>
                  <a:cubicBezTo>
                    <a:pt x="219" y="608"/>
                    <a:pt x="217" y="606"/>
                    <a:pt x="215" y="606"/>
                  </a:cubicBezTo>
                  <a:lnTo>
                    <a:pt x="198" y="606"/>
                  </a:lnTo>
                  <a:lnTo>
                    <a:pt x="198" y="589"/>
                  </a:lnTo>
                  <a:cubicBezTo>
                    <a:pt x="198" y="587"/>
                    <a:pt x="197" y="585"/>
                    <a:pt x="195" y="585"/>
                  </a:cubicBezTo>
                  <a:cubicBezTo>
                    <a:pt x="192" y="585"/>
                    <a:pt x="191" y="587"/>
                    <a:pt x="191" y="589"/>
                  </a:cubicBezTo>
                  <a:lnTo>
                    <a:pt x="191" y="606"/>
                  </a:lnTo>
                  <a:lnTo>
                    <a:pt x="174" y="606"/>
                  </a:lnTo>
                  <a:cubicBezTo>
                    <a:pt x="172" y="606"/>
                    <a:pt x="170" y="608"/>
                    <a:pt x="170" y="610"/>
                  </a:cubicBezTo>
                  <a:cubicBezTo>
                    <a:pt x="170" y="612"/>
                    <a:pt x="172" y="614"/>
                    <a:pt x="174" y="614"/>
                  </a:cubicBezTo>
                  <a:lnTo>
                    <a:pt x="191" y="614"/>
                  </a:lnTo>
                  <a:lnTo>
                    <a:pt x="191" y="631"/>
                  </a:lnTo>
                  <a:cubicBezTo>
                    <a:pt x="191" y="633"/>
                    <a:pt x="192" y="634"/>
                    <a:pt x="195" y="634"/>
                  </a:cubicBezTo>
                  <a:cubicBezTo>
                    <a:pt x="197" y="634"/>
                    <a:pt x="198" y="633"/>
                    <a:pt x="198" y="631"/>
                  </a:cubicBezTo>
                  <a:lnTo>
                    <a:pt x="198" y="614"/>
                  </a:lnTo>
                  <a:lnTo>
                    <a:pt x="215" y="614"/>
                  </a:lnTo>
                  <a:cubicBezTo>
                    <a:pt x="217" y="614"/>
                    <a:pt x="219" y="612"/>
                    <a:pt x="219" y="610"/>
                  </a:cubicBezTo>
                  <a:close/>
                  <a:moveTo>
                    <a:pt x="174" y="29"/>
                  </a:moveTo>
                  <a:lnTo>
                    <a:pt x="174" y="29"/>
                  </a:lnTo>
                  <a:lnTo>
                    <a:pt x="215" y="29"/>
                  </a:lnTo>
                  <a:cubicBezTo>
                    <a:pt x="217" y="29"/>
                    <a:pt x="219" y="27"/>
                    <a:pt x="219" y="25"/>
                  </a:cubicBezTo>
                  <a:cubicBezTo>
                    <a:pt x="219" y="23"/>
                    <a:pt x="217" y="21"/>
                    <a:pt x="215" y="21"/>
                  </a:cubicBezTo>
                  <a:lnTo>
                    <a:pt x="174" y="21"/>
                  </a:lnTo>
                  <a:cubicBezTo>
                    <a:pt x="172" y="21"/>
                    <a:pt x="170" y="23"/>
                    <a:pt x="170" y="25"/>
                  </a:cubicBezTo>
                  <a:cubicBezTo>
                    <a:pt x="170" y="27"/>
                    <a:pt x="172" y="29"/>
                    <a:pt x="174" y="29"/>
                  </a:cubicBezTo>
                  <a:close/>
                  <a:moveTo>
                    <a:pt x="173" y="398"/>
                  </a:moveTo>
                  <a:lnTo>
                    <a:pt x="173" y="398"/>
                  </a:lnTo>
                  <a:cubicBezTo>
                    <a:pt x="173" y="402"/>
                    <a:pt x="175" y="404"/>
                    <a:pt x="178" y="404"/>
                  </a:cubicBezTo>
                  <a:cubicBezTo>
                    <a:pt x="181" y="404"/>
                    <a:pt x="184" y="402"/>
                    <a:pt x="184" y="398"/>
                  </a:cubicBezTo>
                  <a:cubicBezTo>
                    <a:pt x="184" y="395"/>
                    <a:pt x="181" y="393"/>
                    <a:pt x="178" y="393"/>
                  </a:cubicBezTo>
                  <a:cubicBezTo>
                    <a:pt x="175" y="393"/>
                    <a:pt x="173" y="395"/>
                    <a:pt x="173" y="398"/>
                  </a:cubicBezTo>
                  <a:close/>
                  <a:moveTo>
                    <a:pt x="215" y="235"/>
                  </a:moveTo>
                  <a:lnTo>
                    <a:pt x="215" y="235"/>
                  </a:lnTo>
                  <a:lnTo>
                    <a:pt x="200" y="220"/>
                  </a:lnTo>
                  <a:lnTo>
                    <a:pt x="215" y="204"/>
                  </a:lnTo>
                  <a:cubicBezTo>
                    <a:pt x="217" y="203"/>
                    <a:pt x="217" y="200"/>
                    <a:pt x="215" y="199"/>
                  </a:cubicBezTo>
                  <a:cubicBezTo>
                    <a:pt x="214" y="198"/>
                    <a:pt x="212" y="198"/>
                    <a:pt x="210" y="199"/>
                  </a:cubicBezTo>
                  <a:lnTo>
                    <a:pt x="195" y="215"/>
                  </a:lnTo>
                  <a:lnTo>
                    <a:pt x="179" y="199"/>
                  </a:lnTo>
                  <a:cubicBezTo>
                    <a:pt x="177" y="198"/>
                    <a:pt x="175" y="198"/>
                    <a:pt x="174" y="199"/>
                  </a:cubicBezTo>
                  <a:cubicBezTo>
                    <a:pt x="172" y="200"/>
                    <a:pt x="172" y="203"/>
                    <a:pt x="174" y="204"/>
                  </a:cubicBezTo>
                  <a:lnTo>
                    <a:pt x="189" y="220"/>
                  </a:lnTo>
                  <a:lnTo>
                    <a:pt x="174" y="235"/>
                  </a:lnTo>
                  <a:cubicBezTo>
                    <a:pt x="172" y="237"/>
                    <a:pt x="172" y="239"/>
                    <a:pt x="174" y="241"/>
                  </a:cubicBezTo>
                  <a:cubicBezTo>
                    <a:pt x="175" y="242"/>
                    <a:pt x="177" y="242"/>
                    <a:pt x="179" y="241"/>
                  </a:cubicBezTo>
                  <a:lnTo>
                    <a:pt x="195" y="225"/>
                  </a:lnTo>
                  <a:lnTo>
                    <a:pt x="210" y="241"/>
                  </a:lnTo>
                  <a:cubicBezTo>
                    <a:pt x="212" y="242"/>
                    <a:pt x="214" y="242"/>
                    <a:pt x="215" y="241"/>
                  </a:cubicBezTo>
                  <a:cubicBezTo>
                    <a:pt x="217" y="239"/>
                    <a:pt x="217" y="237"/>
                    <a:pt x="215" y="235"/>
                  </a:cubicBezTo>
                  <a:close/>
                  <a:moveTo>
                    <a:pt x="211" y="426"/>
                  </a:moveTo>
                  <a:lnTo>
                    <a:pt x="211" y="426"/>
                  </a:lnTo>
                  <a:cubicBezTo>
                    <a:pt x="208" y="426"/>
                    <a:pt x="205" y="428"/>
                    <a:pt x="205" y="431"/>
                  </a:cubicBezTo>
                  <a:cubicBezTo>
                    <a:pt x="205" y="434"/>
                    <a:pt x="208" y="437"/>
                    <a:pt x="211" y="437"/>
                  </a:cubicBezTo>
                  <a:cubicBezTo>
                    <a:pt x="214" y="437"/>
                    <a:pt x="216" y="434"/>
                    <a:pt x="216" y="431"/>
                  </a:cubicBezTo>
                  <a:cubicBezTo>
                    <a:pt x="216" y="428"/>
                    <a:pt x="214" y="426"/>
                    <a:pt x="211" y="426"/>
                  </a:cubicBezTo>
                  <a:close/>
                  <a:moveTo>
                    <a:pt x="179" y="436"/>
                  </a:moveTo>
                  <a:lnTo>
                    <a:pt x="179" y="436"/>
                  </a:lnTo>
                  <a:lnTo>
                    <a:pt x="215" y="399"/>
                  </a:lnTo>
                  <a:cubicBezTo>
                    <a:pt x="217" y="398"/>
                    <a:pt x="217" y="395"/>
                    <a:pt x="215" y="394"/>
                  </a:cubicBezTo>
                  <a:cubicBezTo>
                    <a:pt x="214" y="393"/>
                    <a:pt x="212" y="393"/>
                    <a:pt x="210" y="394"/>
                  </a:cubicBezTo>
                  <a:lnTo>
                    <a:pt x="174" y="430"/>
                  </a:lnTo>
                  <a:cubicBezTo>
                    <a:pt x="172" y="432"/>
                    <a:pt x="172" y="434"/>
                    <a:pt x="174" y="436"/>
                  </a:cubicBezTo>
                  <a:cubicBezTo>
                    <a:pt x="175" y="437"/>
                    <a:pt x="177" y="437"/>
                    <a:pt x="179" y="436"/>
                  </a:cubicBezTo>
                  <a:close/>
                  <a:moveTo>
                    <a:pt x="287" y="707"/>
                  </a:moveTo>
                  <a:lnTo>
                    <a:pt x="287" y="707"/>
                  </a:lnTo>
                  <a:lnTo>
                    <a:pt x="297" y="707"/>
                  </a:lnTo>
                  <a:lnTo>
                    <a:pt x="313" y="692"/>
                  </a:lnTo>
                  <a:cubicBezTo>
                    <a:pt x="314" y="690"/>
                    <a:pt x="314" y="688"/>
                    <a:pt x="313" y="686"/>
                  </a:cubicBezTo>
                  <a:cubicBezTo>
                    <a:pt x="311" y="685"/>
                    <a:pt x="309" y="685"/>
                    <a:pt x="308" y="686"/>
                  </a:cubicBezTo>
                  <a:lnTo>
                    <a:pt x="287" y="707"/>
                  </a:lnTo>
                  <a:close/>
                  <a:moveTo>
                    <a:pt x="271" y="321"/>
                  </a:moveTo>
                  <a:lnTo>
                    <a:pt x="271" y="321"/>
                  </a:lnTo>
                  <a:lnTo>
                    <a:pt x="313" y="321"/>
                  </a:lnTo>
                  <a:cubicBezTo>
                    <a:pt x="315" y="321"/>
                    <a:pt x="316" y="319"/>
                    <a:pt x="316" y="317"/>
                  </a:cubicBezTo>
                  <a:cubicBezTo>
                    <a:pt x="316" y="315"/>
                    <a:pt x="315" y="314"/>
                    <a:pt x="313" y="314"/>
                  </a:cubicBezTo>
                  <a:lnTo>
                    <a:pt x="271" y="314"/>
                  </a:lnTo>
                  <a:cubicBezTo>
                    <a:pt x="269" y="314"/>
                    <a:pt x="268" y="315"/>
                    <a:pt x="268" y="317"/>
                  </a:cubicBezTo>
                  <a:cubicBezTo>
                    <a:pt x="268" y="319"/>
                    <a:pt x="269" y="321"/>
                    <a:pt x="271" y="321"/>
                  </a:cubicBezTo>
                  <a:close/>
                  <a:moveTo>
                    <a:pt x="270" y="691"/>
                  </a:moveTo>
                  <a:lnTo>
                    <a:pt x="270" y="691"/>
                  </a:lnTo>
                  <a:cubicBezTo>
                    <a:pt x="270" y="694"/>
                    <a:pt x="273" y="697"/>
                    <a:pt x="276" y="697"/>
                  </a:cubicBezTo>
                  <a:cubicBezTo>
                    <a:pt x="279" y="697"/>
                    <a:pt x="281" y="694"/>
                    <a:pt x="281" y="691"/>
                  </a:cubicBezTo>
                  <a:cubicBezTo>
                    <a:pt x="281" y="688"/>
                    <a:pt x="279" y="685"/>
                    <a:pt x="276" y="685"/>
                  </a:cubicBezTo>
                  <a:cubicBezTo>
                    <a:pt x="273" y="685"/>
                    <a:pt x="270" y="688"/>
                    <a:pt x="270" y="691"/>
                  </a:cubicBezTo>
                  <a:close/>
                  <a:moveTo>
                    <a:pt x="271" y="497"/>
                  </a:moveTo>
                  <a:lnTo>
                    <a:pt x="271" y="497"/>
                  </a:lnTo>
                  <a:lnTo>
                    <a:pt x="287" y="512"/>
                  </a:lnTo>
                  <a:lnTo>
                    <a:pt x="271" y="528"/>
                  </a:lnTo>
                  <a:cubicBezTo>
                    <a:pt x="270" y="529"/>
                    <a:pt x="270" y="532"/>
                    <a:pt x="271" y="533"/>
                  </a:cubicBezTo>
                  <a:cubicBezTo>
                    <a:pt x="273" y="535"/>
                    <a:pt x="275" y="535"/>
                    <a:pt x="276" y="533"/>
                  </a:cubicBezTo>
                  <a:lnTo>
                    <a:pt x="292" y="518"/>
                  </a:lnTo>
                  <a:lnTo>
                    <a:pt x="308" y="533"/>
                  </a:lnTo>
                  <a:cubicBezTo>
                    <a:pt x="309" y="535"/>
                    <a:pt x="311" y="535"/>
                    <a:pt x="313" y="533"/>
                  </a:cubicBezTo>
                  <a:cubicBezTo>
                    <a:pt x="314" y="532"/>
                    <a:pt x="314" y="529"/>
                    <a:pt x="313" y="528"/>
                  </a:cubicBezTo>
                  <a:lnTo>
                    <a:pt x="297" y="512"/>
                  </a:lnTo>
                  <a:lnTo>
                    <a:pt x="313" y="497"/>
                  </a:lnTo>
                  <a:cubicBezTo>
                    <a:pt x="314" y="495"/>
                    <a:pt x="314" y="493"/>
                    <a:pt x="313" y="491"/>
                  </a:cubicBezTo>
                  <a:cubicBezTo>
                    <a:pt x="311" y="490"/>
                    <a:pt x="309" y="490"/>
                    <a:pt x="308" y="491"/>
                  </a:cubicBezTo>
                  <a:lnTo>
                    <a:pt x="292" y="507"/>
                  </a:lnTo>
                  <a:lnTo>
                    <a:pt x="276" y="491"/>
                  </a:lnTo>
                  <a:cubicBezTo>
                    <a:pt x="275" y="490"/>
                    <a:pt x="273" y="490"/>
                    <a:pt x="271" y="491"/>
                  </a:cubicBezTo>
                  <a:cubicBezTo>
                    <a:pt x="270" y="493"/>
                    <a:pt x="270" y="495"/>
                    <a:pt x="271" y="497"/>
                  </a:cubicBezTo>
                  <a:close/>
                  <a:moveTo>
                    <a:pt x="313" y="119"/>
                  </a:moveTo>
                  <a:lnTo>
                    <a:pt x="313" y="119"/>
                  </a:lnTo>
                  <a:lnTo>
                    <a:pt x="296" y="119"/>
                  </a:lnTo>
                  <a:lnTo>
                    <a:pt x="296" y="102"/>
                  </a:lnTo>
                  <a:cubicBezTo>
                    <a:pt x="296" y="100"/>
                    <a:pt x="294" y="98"/>
                    <a:pt x="292" y="98"/>
                  </a:cubicBezTo>
                  <a:cubicBezTo>
                    <a:pt x="290" y="98"/>
                    <a:pt x="288" y="100"/>
                    <a:pt x="288" y="102"/>
                  </a:cubicBezTo>
                  <a:lnTo>
                    <a:pt x="288" y="119"/>
                  </a:lnTo>
                  <a:lnTo>
                    <a:pt x="271" y="119"/>
                  </a:lnTo>
                  <a:cubicBezTo>
                    <a:pt x="269" y="119"/>
                    <a:pt x="268" y="120"/>
                    <a:pt x="268" y="122"/>
                  </a:cubicBezTo>
                  <a:cubicBezTo>
                    <a:pt x="268" y="124"/>
                    <a:pt x="269" y="126"/>
                    <a:pt x="271" y="126"/>
                  </a:cubicBezTo>
                  <a:lnTo>
                    <a:pt x="288" y="126"/>
                  </a:lnTo>
                  <a:lnTo>
                    <a:pt x="288" y="143"/>
                  </a:lnTo>
                  <a:cubicBezTo>
                    <a:pt x="288" y="145"/>
                    <a:pt x="290" y="147"/>
                    <a:pt x="292" y="147"/>
                  </a:cubicBezTo>
                  <a:cubicBezTo>
                    <a:pt x="294" y="147"/>
                    <a:pt x="296" y="145"/>
                    <a:pt x="296" y="143"/>
                  </a:cubicBezTo>
                  <a:lnTo>
                    <a:pt x="296" y="126"/>
                  </a:lnTo>
                  <a:lnTo>
                    <a:pt x="313" y="126"/>
                  </a:lnTo>
                  <a:cubicBezTo>
                    <a:pt x="315" y="126"/>
                    <a:pt x="316" y="124"/>
                    <a:pt x="316" y="122"/>
                  </a:cubicBezTo>
                  <a:cubicBezTo>
                    <a:pt x="316" y="120"/>
                    <a:pt x="315" y="119"/>
                    <a:pt x="313" y="119"/>
                  </a:cubicBezTo>
                  <a:close/>
                  <a:moveTo>
                    <a:pt x="414" y="610"/>
                  </a:moveTo>
                  <a:lnTo>
                    <a:pt x="414" y="610"/>
                  </a:lnTo>
                  <a:cubicBezTo>
                    <a:pt x="414" y="608"/>
                    <a:pt x="412" y="606"/>
                    <a:pt x="410" y="606"/>
                  </a:cubicBezTo>
                  <a:lnTo>
                    <a:pt x="369" y="606"/>
                  </a:lnTo>
                  <a:cubicBezTo>
                    <a:pt x="367" y="606"/>
                    <a:pt x="365" y="608"/>
                    <a:pt x="365" y="610"/>
                  </a:cubicBezTo>
                  <a:cubicBezTo>
                    <a:pt x="365" y="612"/>
                    <a:pt x="367" y="614"/>
                    <a:pt x="369" y="614"/>
                  </a:cubicBezTo>
                  <a:lnTo>
                    <a:pt x="410" y="614"/>
                  </a:lnTo>
                  <a:cubicBezTo>
                    <a:pt x="412" y="614"/>
                    <a:pt x="414" y="612"/>
                    <a:pt x="414" y="610"/>
                  </a:cubicBezTo>
                  <a:close/>
                  <a:moveTo>
                    <a:pt x="410" y="411"/>
                  </a:moveTo>
                  <a:lnTo>
                    <a:pt x="410" y="411"/>
                  </a:lnTo>
                  <a:lnTo>
                    <a:pt x="393" y="411"/>
                  </a:lnTo>
                  <a:lnTo>
                    <a:pt x="393" y="394"/>
                  </a:lnTo>
                  <a:cubicBezTo>
                    <a:pt x="393" y="392"/>
                    <a:pt x="392" y="390"/>
                    <a:pt x="390" y="390"/>
                  </a:cubicBezTo>
                  <a:cubicBezTo>
                    <a:pt x="387" y="390"/>
                    <a:pt x="386" y="392"/>
                    <a:pt x="386" y="394"/>
                  </a:cubicBezTo>
                  <a:lnTo>
                    <a:pt x="386" y="411"/>
                  </a:lnTo>
                  <a:lnTo>
                    <a:pt x="369" y="411"/>
                  </a:lnTo>
                  <a:cubicBezTo>
                    <a:pt x="367" y="411"/>
                    <a:pt x="365" y="413"/>
                    <a:pt x="365" y="415"/>
                  </a:cubicBezTo>
                  <a:cubicBezTo>
                    <a:pt x="365" y="417"/>
                    <a:pt x="367" y="419"/>
                    <a:pt x="369" y="419"/>
                  </a:cubicBezTo>
                  <a:lnTo>
                    <a:pt x="386" y="419"/>
                  </a:lnTo>
                  <a:lnTo>
                    <a:pt x="386" y="436"/>
                  </a:lnTo>
                  <a:cubicBezTo>
                    <a:pt x="386" y="438"/>
                    <a:pt x="387" y="439"/>
                    <a:pt x="390" y="439"/>
                  </a:cubicBezTo>
                  <a:cubicBezTo>
                    <a:pt x="392" y="439"/>
                    <a:pt x="393" y="438"/>
                    <a:pt x="393" y="436"/>
                  </a:cubicBezTo>
                  <a:lnTo>
                    <a:pt x="393" y="419"/>
                  </a:lnTo>
                  <a:lnTo>
                    <a:pt x="410" y="419"/>
                  </a:lnTo>
                  <a:cubicBezTo>
                    <a:pt x="412" y="419"/>
                    <a:pt x="414" y="417"/>
                    <a:pt x="414" y="415"/>
                  </a:cubicBezTo>
                  <a:cubicBezTo>
                    <a:pt x="414" y="413"/>
                    <a:pt x="412" y="411"/>
                    <a:pt x="410" y="411"/>
                  </a:cubicBezTo>
                  <a:close/>
                  <a:moveTo>
                    <a:pt x="411" y="236"/>
                  </a:moveTo>
                  <a:lnTo>
                    <a:pt x="411" y="236"/>
                  </a:lnTo>
                  <a:cubicBezTo>
                    <a:pt x="411" y="233"/>
                    <a:pt x="409" y="231"/>
                    <a:pt x="406" y="231"/>
                  </a:cubicBezTo>
                  <a:cubicBezTo>
                    <a:pt x="403" y="231"/>
                    <a:pt x="400" y="233"/>
                    <a:pt x="400" y="236"/>
                  </a:cubicBezTo>
                  <a:cubicBezTo>
                    <a:pt x="400" y="239"/>
                    <a:pt x="403" y="242"/>
                    <a:pt x="406" y="242"/>
                  </a:cubicBezTo>
                  <a:cubicBezTo>
                    <a:pt x="409" y="242"/>
                    <a:pt x="411" y="239"/>
                    <a:pt x="411" y="236"/>
                  </a:cubicBezTo>
                  <a:close/>
                  <a:moveTo>
                    <a:pt x="410" y="199"/>
                  </a:moveTo>
                  <a:lnTo>
                    <a:pt x="410" y="199"/>
                  </a:lnTo>
                  <a:cubicBezTo>
                    <a:pt x="409" y="198"/>
                    <a:pt x="407" y="198"/>
                    <a:pt x="405" y="199"/>
                  </a:cubicBezTo>
                  <a:lnTo>
                    <a:pt x="369" y="235"/>
                  </a:lnTo>
                  <a:cubicBezTo>
                    <a:pt x="367" y="237"/>
                    <a:pt x="367" y="239"/>
                    <a:pt x="369" y="241"/>
                  </a:cubicBezTo>
                  <a:cubicBezTo>
                    <a:pt x="370" y="242"/>
                    <a:pt x="372" y="242"/>
                    <a:pt x="374" y="241"/>
                  </a:cubicBezTo>
                  <a:lnTo>
                    <a:pt x="410" y="204"/>
                  </a:lnTo>
                  <a:cubicBezTo>
                    <a:pt x="412" y="203"/>
                    <a:pt x="412" y="200"/>
                    <a:pt x="410" y="199"/>
                  </a:cubicBezTo>
                  <a:close/>
                  <a:moveTo>
                    <a:pt x="368" y="203"/>
                  </a:moveTo>
                  <a:lnTo>
                    <a:pt x="368" y="203"/>
                  </a:lnTo>
                  <a:cubicBezTo>
                    <a:pt x="368" y="207"/>
                    <a:pt x="370" y="209"/>
                    <a:pt x="373" y="209"/>
                  </a:cubicBezTo>
                  <a:cubicBezTo>
                    <a:pt x="376" y="209"/>
                    <a:pt x="379" y="207"/>
                    <a:pt x="379" y="203"/>
                  </a:cubicBezTo>
                  <a:cubicBezTo>
                    <a:pt x="379" y="200"/>
                    <a:pt x="376" y="198"/>
                    <a:pt x="373" y="198"/>
                  </a:cubicBezTo>
                  <a:cubicBezTo>
                    <a:pt x="370" y="198"/>
                    <a:pt x="368" y="200"/>
                    <a:pt x="368" y="203"/>
                  </a:cubicBezTo>
                  <a:close/>
                  <a:moveTo>
                    <a:pt x="410" y="40"/>
                  </a:moveTo>
                  <a:lnTo>
                    <a:pt x="410" y="40"/>
                  </a:lnTo>
                  <a:lnTo>
                    <a:pt x="395" y="25"/>
                  </a:lnTo>
                  <a:lnTo>
                    <a:pt x="410" y="9"/>
                  </a:lnTo>
                  <a:cubicBezTo>
                    <a:pt x="412" y="8"/>
                    <a:pt x="412" y="5"/>
                    <a:pt x="410" y="4"/>
                  </a:cubicBezTo>
                  <a:cubicBezTo>
                    <a:pt x="409" y="3"/>
                    <a:pt x="407" y="3"/>
                    <a:pt x="405" y="4"/>
                  </a:cubicBezTo>
                  <a:lnTo>
                    <a:pt x="390" y="20"/>
                  </a:lnTo>
                  <a:lnTo>
                    <a:pt x="374" y="4"/>
                  </a:lnTo>
                  <a:cubicBezTo>
                    <a:pt x="372" y="3"/>
                    <a:pt x="370" y="3"/>
                    <a:pt x="369" y="4"/>
                  </a:cubicBezTo>
                  <a:cubicBezTo>
                    <a:pt x="367" y="5"/>
                    <a:pt x="367" y="8"/>
                    <a:pt x="369" y="9"/>
                  </a:cubicBezTo>
                  <a:lnTo>
                    <a:pt x="384" y="25"/>
                  </a:lnTo>
                  <a:lnTo>
                    <a:pt x="369" y="40"/>
                  </a:lnTo>
                  <a:cubicBezTo>
                    <a:pt x="367" y="42"/>
                    <a:pt x="367" y="44"/>
                    <a:pt x="369" y="46"/>
                  </a:cubicBezTo>
                  <a:cubicBezTo>
                    <a:pt x="370" y="47"/>
                    <a:pt x="372" y="47"/>
                    <a:pt x="374" y="46"/>
                  </a:cubicBezTo>
                  <a:lnTo>
                    <a:pt x="390" y="30"/>
                  </a:lnTo>
                  <a:lnTo>
                    <a:pt x="405" y="46"/>
                  </a:lnTo>
                  <a:cubicBezTo>
                    <a:pt x="407" y="47"/>
                    <a:pt x="409" y="47"/>
                    <a:pt x="410" y="46"/>
                  </a:cubicBezTo>
                  <a:cubicBezTo>
                    <a:pt x="412" y="44"/>
                    <a:pt x="412" y="42"/>
                    <a:pt x="410" y="40"/>
                  </a:cubicBezTo>
                  <a:close/>
                  <a:moveTo>
                    <a:pt x="511" y="707"/>
                  </a:moveTo>
                  <a:lnTo>
                    <a:pt x="511" y="707"/>
                  </a:lnTo>
                  <a:cubicBezTo>
                    <a:pt x="511" y="705"/>
                    <a:pt x="510" y="704"/>
                    <a:pt x="508" y="704"/>
                  </a:cubicBezTo>
                  <a:lnTo>
                    <a:pt x="491" y="704"/>
                  </a:lnTo>
                  <a:lnTo>
                    <a:pt x="491" y="687"/>
                  </a:lnTo>
                  <a:cubicBezTo>
                    <a:pt x="491" y="685"/>
                    <a:pt x="489" y="683"/>
                    <a:pt x="487" y="683"/>
                  </a:cubicBezTo>
                  <a:cubicBezTo>
                    <a:pt x="485" y="683"/>
                    <a:pt x="483" y="685"/>
                    <a:pt x="483" y="687"/>
                  </a:cubicBezTo>
                  <a:lnTo>
                    <a:pt x="483" y="704"/>
                  </a:lnTo>
                  <a:lnTo>
                    <a:pt x="466" y="704"/>
                  </a:lnTo>
                  <a:cubicBezTo>
                    <a:pt x="464" y="704"/>
                    <a:pt x="463" y="705"/>
                    <a:pt x="463" y="707"/>
                  </a:cubicBezTo>
                  <a:lnTo>
                    <a:pt x="511" y="707"/>
                  </a:lnTo>
                  <a:close/>
                  <a:moveTo>
                    <a:pt x="466" y="126"/>
                  </a:moveTo>
                  <a:lnTo>
                    <a:pt x="466" y="126"/>
                  </a:lnTo>
                  <a:lnTo>
                    <a:pt x="508" y="126"/>
                  </a:lnTo>
                  <a:cubicBezTo>
                    <a:pt x="510" y="126"/>
                    <a:pt x="511" y="124"/>
                    <a:pt x="511" y="122"/>
                  </a:cubicBezTo>
                  <a:cubicBezTo>
                    <a:pt x="511" y="120"/>
                    <a:pt x="510" y="119"/>
                    <a:pt x="508" y="119"/>
                  </a:cubicBezTo>
                  <a:lnTo>
                    <a:pt x="466" y="119"/>
                  </a:lnTo>
                  <a:cubicBezTo>
                    <a:pt x="464" y="119"/>
                    <a:pt x="463" y="120"/>
                    <a:pt x="463" y="122"/>
                  </a:cubicBezTo>
                  <a:cubicBezTo>
                    <a:pt x="463" y="124"/>
                    <a:pt x="464" y="126"/>
                    <a:pt x="466" y="126"/>
                  </a:cubicBezTo>
                  <a:close/>
                  <a:moveTo>
                    <a:pt x="465" y="496"/>
                  </a:moveTo>
                  <a:lnTo>
                    <a:pt x="465" y="496"/>
                  </a:lnTo>
                  <a:cubicBezTo>
                    <a:pt x="465" y="499"/>
                    <a:pt x="468" y="502"/>
                    <a:pt x="471" y="502"/>
                  </a:cubicBezTo>
                  <a:cubicBezTo>
                    <a:pt x="474" y="502"/>
                    <a:pt x="476" y="499"/>
                    <a:pt x="476" y="496"/>
                  </a:cubicBezTo>
                  <a:cubicBezTo>
                    <a:pt x="476" y="493"/>
                    <a:pt x="474" y="490"/>
                    <a:pt x="471" y="490"/>
                  </a:cubicBezTo>
                  <a:cubicBezTo>
                    <a:pt x="468" y="490"/>
                    <a:pt x="465" y="493"/>
                    <a:pt x="465" y="496"/>
                  </a:cubicBezTo>
                  <a:close/>
                  <a:moveTo>
                    <a:pt x="503" y="523"/>
                  </a:moveTo>
                  <a:lnTo>
                    <a:pt x="503" y="523"/>
                  </a:lnTo>
                  <a:cubicBezTo>
                    <a:pt x="500" y="523"/>
                    <a:pt x="498" y="526"/>
                    <a:pt x="498" y="529"/>
                  </a:cubicBezTo>
                  <a:cubicBezTo>
                    <a:pt x="498" y="532"/>
                    <a:pt x="500" y="534"/>
                    <a:pt x="503" y="534"/>
                  </a:cubicBezTo>
                  <a:cubicBezTo>
                    <a:pt x="507" y="534"/>
                    <a:pt x="509" y="532"/>
                    <a:pt x="509" y="529"/>
                  </a:cubicBezTo>
                  <a:cubicBezTo>
                    <a:pt x="509" y="526"/>
                    <a:pt x="507" y="523"/>
                    <a:pt x="503" y="523"/>
                  </a:cubicBezTo>
                  <a:close/>
                  <a:moveTo>
                    <a:pt x="471" y="533"/>
                  </a:moveTo>
                  <a:lnTo>
                    <a:pt x="471" y="533"/>
                  </a:lnTo>
                  <a:lnTo>
                    <a:pt x="508" y="497"/>
                  </a:lnTo>
                  <a:cubicBezTo>
                    <a:pt x="509" y="495"/>
                    <a:pt x="509" y="493"/>
                    <a:pt x="508" y="491"/>
                  </a:cubicBezTo>
                  <a:cubicBezTo>
                    <a:pt x="506" y="490"/>
                    <a:pt x="504" y="490"/>
                    <a:pt x="503" y="491"/>
                  </a:cubicBezTo>
                  <a:lnTo>
                    <a:pt x="466" y="528"/>
                  </a:lnTo>
                  <a:cubicBezTo>
                    <a:pt x="465" y="529"/>
                    <a:pt x="465" y="532"/>
                    <a:pt x="466" y="533"/>
                  </a:cubicBezTo>
                  <a:cubicBezTo>
                    <a:pt x="468" y="535"/>
                    <a:pt x="470" y="535"/>
                    <a:pt x="471" y="533"/>
                  </a:cubicBezTo>
                  <a:close/>
                  <a:moveTo>
                    <a:pt x="466" y="302"/>
                  </a:moveTo>
                  <a:lnTo>
                    <a:pt x="466" y="302"/>
                  </a:lnTo>
                  <a:lnTo>
                    <a:pt x="482" y="317"/>
                  </a:lnTo>
                  <a:lnTo>
                    <a:pt x="466" y="333"/>
                  </a:lnTo>
                  <a:cubicBezTo>
                    <a:pt x="465" y="334"/>
                    <a:pt x="465" y="337"/>
                    <a:pt x="466" y="338"/>
                  </a:cubicBezTo>
                  <a:cubicBezTo>
                    <a:pt x="468" y="340"/>
                    <a:pt x="470" y="340"/>
                    <a:pt x="471" y="338"/>
                  </a:cubicBezTo>
                  <a:lnTo>
                    <a:pt x="487" y="323"/>
                  </a:lnTo>
                  <a:lnTo>
                    <a:pt x="503" y="338"/>
                  </a:lnTo>
                  <a:cubicBezTo>
                    <a:pt x="504" y="340"/>
                    <a:pt x="506" y="340"/>
                    <a:pt x="508" y="338"/>
                  </a:cubicBezTo>
                  <a:cubicBezTo>
                    <a:pt x="509" y="337"/>
                    <a:pt x="509" y="334"/>
                    <a:pt x="508" y="333"/>
                  </a:cubicBezTo>
                  <a:lnTo>
                    <a:pt x="492" y="317"/>
                  </a:lnTo>
                  <a:lnTo>
                    <a:pt x="508" y="302"/>
                  </a:lnTo>
                  <a:cubicBezTo>
                    <a:pt x="509" y="300"/>
                    <a:pt x="509" y="298"/>
                    <a:pt x="508" y="296"/>
                  </a:cubicBezTo>
                  <a:cubicBezTo>
                    <a:pt x="506" y="295"/>
                    <a:pt x="504" y="295"/>
                    <a:pt x="503" y="296"/>
                  </a:cubicBezTo>
                  <a:lnTo>
                    <a:pt x="487" y="312"/>
                  </a:lnTo>
                  <a:lnTo>
                    <a:pt x="471" y="296"/>
                  </a:lnTo>
                  <a:cubicBezTo>
                    <a:pt x="470" y="295"/>
                    <a:pt x="468" y="295"/>
                    <a:pt x="466" y="296"/>
                  </a:cubicBezTo>
                  <a:cubicBezTo>
                    <a:pt x="465" y="298"/>
                    <a:pt x="465" y="300"/>
                    <a:pt x="466" y="302"/>
                  </a:cubicBezTo>
                  <a:close/>
                  <a:moveTo>
                    <a:pt x="564" y="594"/>
                  </a:moveTo>
                  <a:lnTo>
                    <a:pt x="564" y="594"/>
                  </a:lnTo>
                  <a:lnTo>
                    <a:pt x="579" y="610"/>
                  </a:lnTo>
                  <a:lnTo>
                    <a:pt x="564" y="625"/>
                  </a:lnTo>
                  <a:cubicBezTo>
                    <a:pt x="562" y="627"/>
                    <a:pt x="562" y="629"/>
                    <a:pt x="564" y="631"/>
                  </a:cubicBezTo>
                  <a:cubicBezTo>
                    <a:pt x="565" y="632"/>
                    <a:pt x="567" y="632"/>
                    <a:pt x="569" y="631"/>
                  </a:cubicBezTo>
                  <a:lnTo>
                    <a:pt x="585" y="615"/>
                  </a:lnTo>
                  <a:lnTo>
                    <a:pt x="600" y="631"/>
                  </a:lnTo>
                  <a:cubicBezTo>
                    <a:pt x="602" y="632"/>
                    <a:pt x="604" y="632"/>
                    <a:pt x="605" y="631"/>
                  </a:cubicBezTo>
                  <a:cubicBezTo>
                    <a:pt x="607" y="629"/>
                    <a:pt x="607" y="627"/>
                    <a:pt x="605" y="625"/>
                  </a:cubicBezTo>
                  <a:lnTo>
                    <a:pt x="590" y="610"/>
                  </a:lnTo>
                  <a:lnTo>
                    <a:pt x="605" y="594"/>
                  </a:lnTo>
                  <a:cubicBezTo>
                    <a:pt x="607" y="593"/>
                    <a:pt x="607" y="590"/>
                    <a:pt x="605" y="589"/>
                  </a:cubicBezTo>
                  <a:cubicBezTo>
                    <a:pt x="604" y="588"/>
                    <a:pt x="602" y="588"/>
                    <a:pt x="600" y="589"/>
                  </a:cubicBezTo>
                  <a:lnTo>
                    <a:pt x="585" y="605"/>
                  </a:lnTo>
                  <a:lnTo>
                    <a:pt x="569" y="589"/>
                  </a:lnTo>
                  <a:cubicBezTo>
                    <a:pt x="567" y="588"/>
                    <a:pt x="565" y="588"/>
                    <a:pt x="564" y="589"/>
                  </a:cubicBezTo>
                  <a:cubicBezTo>
                    <a:pt x="562" y="590"/>
                    <a:pt x="562" y="593"/>
                    <a:pt x="564" y="594"/>
                  </a:cubicBezTo>
                  <a:close/>
                  <a:moveTo>
                    <a:pt x="609" y="415"/>
                  </a:moveTo>
                  <a:lnTo>
                    <a:pt x="609" y="415"/>
                  </a:lnTo>
                  <a:cubicBezTo>
                    <a:pt x="609" y="413"/>
                    <a:pt x="607" y="411"/>
                    <a:pt x="605" y="411"/>
                  </a:cubicBezTo>
                  <a:lnTo>
                    <a:pt x="564" y="411"/>
                  </a:lnTo>
                  <a:cubicBezTo>
                    <a:pt x="562" y="411"/>
                    <a:pt x="560" y="413"/>
                    <a:pt x="560" y="415"/>
                  </a:cubicBezTo>
                  <a:cubicBezTo>
                    <a:pt x="560" y="417"/>
                    <a:pt x="562" y="419"/>
                    <a:pt x="564" y="419"/>
                  </a:cubicBezTo>
                  <a:lnTo>
                    <a:pt x="605" y="419"/>
                  </a:lnTo>
                  <a:cubicBezTo>
                    <a:pt x="607" y="419"/>
                    <a:pt x="609" y="417"/>
                    <a:pt x="609" y="415"/>
                  </a:cubicBezTo>
                  <a:close/>
                  <a:moveTo>
                    <a:pt x="605" y="216"/>
                  </a:moveTo>
                  <a:lnTo>
                    <a:pt x="605" y="216"/>
                  </a:lnTo>
                  <a:lnTo>
                    <a:pt x="588" y="216"/>
                  </a:lnTo>
                  <a:lnTo>
                    <a:pt x="588" y="199"/>
                  </a:lnTo>
                  <a:cubicBezTo>
                    <a:pt x="588" y="197"/>
                    <a:pt x="587" y="195"/>
                    <a:pt x="585" y="195"/>
                  </a:cubicBezTo>
                  <a:cubicBezTo>
                    <a:pt x="582" y="195"/>
                    <a:pt x="581" y="197"/>
                    <a:pt x="581" y="199"/>
                  </a:cubicBezTo>
                  <a:lnTo>
                    <a:pt x="581" y="216"/>
                  </a:lnTo>
                  <a:lnTo>
                    <a:pt x="564" y="216"/>
                  </a:lnTo>
                  <a:cubicBezTo>
                    <a:pt x="562" y="216"/>
                    <a:pt x="560" y="218"/>
                    <a:pt x="560" y="220"/>
                  </a:cubicBezTo>
                  <a:cubicBezTo>
                    <a:pt x="560" y="222"/>
                    <a:pt x="562" y="224"/>
                    <a:pt x="564" y="224"/>
                  </a:cubicBezTo>
                  <a:lnTo>
                    <a:pt x="581" y="224"/>
                  </a:lnTo>
                  <a:lnTo>
                    <a:pt x="581" y="241"/>
                  </a:lnTo>
                  <a:cubicBezTo>
                    <a:pt x="581" y="243"/>
                    <a:pt x="582" y="244"/>
                    <a:pt x="585" y="244"/>
                  </a:cubicBezTo>
                  <a:cubicBezTo>
                    <a:pt x="587" y="244"/>
                    <a:pt x="588" y="243"/>
                    <a:pt x="588" y="241"/>
                  </a:cubicBezTo>
                  <a:lnTo>
                    <a:pt x="588" y="224"/>
                  </a:lnTo>
                  <a:lnTo>
                    <a:pt x="605" y="224"/>
                  </a:lnTo>
                  <a:cubicBezTo>
                    <a:pt x="607" y="224"/>
                    <a:pt x="609" y="222"/>
                    <a:pt x="609" y="220"/>
                  </a:cubicBezTo>
                  <a:cubicBezTo>
                    <a:pt x="609" y="218"/>
                    <a:pt x="607" y="216"/>
                    <a:pt x="605" y="216"/>
                  </a:cubicBezTo>
                  <a:close/>
                  <a:moveTo>
                    <a:pt x="606" y="41"/>
                  </a:moveTo>
                  <a:lnTo>
                    <a:pt x="606" y="41"/>
                  </a:lnTo>
                  <a:cubicBezTo>
                    <a:pt x="606" y="38"/>
                    <a:pt x="604" y="36"/>
                    <a:pt x="601" y="36"/>
                  </a:cubicBezTo>
                  <a:cubicBezTo>
                    <a:pt x="598" y="36"/>
                    <a:pt x="595" y="38"/>
                    <a:pt x="595" y="41"/>
                  </a:cubicBezTo>
                  <a:cubicBezTo>
                    <a:pt x="595" y="44"/>
                    <a:pt x="598" y="47"/>
                    <a:pt x="601" y="47"/>
                  </a:cubicBezTo>
                  <a:cubicBezTo>
                    <a:pt x="604" y="47"/>
                    <a:pt x="606" y="44"/>
                    <a:pt x="606" y="41"/>
                  </a:cubicBezTo>
                  <a:close/>
                  <a:moveTo>
                    <a:pt x="568" y="14"/>
                  </a:moveTo>
                  <a:lnTo>
                    <a:pt x="568" y="14"/>
                  </a:lnTo>
                  <a:cubicBezTo>
                    <a:pt x="571" y="14"/>
                    <a:pt x="574" y="12"/>
                    <a:pt x="574" y="8"/>
                  </a:cubicBezTo>
                  <a:cubicBezTo>
                    <a:pt x="574" y="5"/>
                    <a:pt x="571" y="3"/>
                    <a:pt x="568" y="3"/>
                  </a:cubicBezTo>
                  <a:cubicBezTo>
                    <a:pt x="565" y="3"/>
                    <a:pt x="563" y="5"/>
                    <a:pt x="563" y="8"/>
                  </a:cubicBezTo>
                  <a:cubicBezTo>
                    <a:pt x="563" y="12"/>
                    <a:pt x="565" y="14"/>
                    <a:pt x="568" y="14"/>
                  </a:cubicBezTo>
                  <a:close/>
                  <a:moveTo>
                    <a:pt x="600" y="4"/>
                  </a:moveTo>
                  <a:lnTo>
                    <a:pt x="600" y="4"/>
                  </a:lnTo>
                  <a:lnTo>
                    <a:pt x="564" y="40"/>
                  </a:lnTo>
                  <a:cubicBezTo>
                    <a:pt x="562" y="42"/>
                    <a:pt x="562" y="44"/>
                    <a:pt x="564" y="46"/>
                  </a:cubicBezTo>
                  <a:cubicBezTo>
                    <a:pt x="565" y="47"/>
                    <a:pt x="567" y="47"/>
                    <a:pt x="569" y="46"/>
                  </a:cubicBezTo>
                  <a:lnTo>
                    <a:pt x="605" y="9"/>
                  </a:lnTo>
                  <a:cubicBezTo>
                    <a:pt x="607" y="8"/>
                    <a:pt x="607" y="5"/>
                    <a:pt x="605" y="4"/>
                  </a:cubicBezTo>
                  <a:cubicBezTo>
                    <a:pt x="604" y="3"/>
                    <a:pt x="602" y="3"/>
                    <a:pt x="600" y="4"/>
                  </a:cubicBezTo>
                  <a:close/>
                  <a:moveTo>
                    <a:pt x="698" y="328"/>
                  </a:moveTo>
                  <a:lnTo>
                    <a:pt x="698" y="328"/>
                  </a:lnTo>
                  <a:cubicBezTo>
                    <a:pt x="695" y="328"/>
                    <a:pt x="693" y="331"/>
                    <a:pt x="693" y="334"/>
                  </a:cubicBezTo>
                  <a:cubicBezTo>
                    <a:pt x="693" y="337"/>
                    <a:pt x="695" y="339"/>
                    <a:pt x="698" y="339"/>
                  </a:cubicBezTo>
                  <a:cubicBezTo>
                    <a:pt x="702" y="339"/>
                    <a:pt x="704" y="337"/>
                    <a:pt x="704" y="334"/>
                  </a:cubicBezTo>
                  <a:cubicBezTo>
                    <a:pt x="704" y="331"/>
                    <a:pt x="702" y="328"/>
                    <a:pt x="698" y="328"/>
                  </a:cubicBezTo>
                  <a:close/>
                  <a:moveTo>
                    <a:pt x="703" y="296"/>
                  </a:moveTo>
                  <a:lnTo>
                    <a:pt x="703" y="296"/>
                  </a:lnTo>
                  <a:cubicBezTo>
                    <a:pt x="701" y="295"/>
                    <a:pt x="699" y="295"/>
                    <a:pt x="698" y="296"/>
                  </a:cubicBezTo>
                  <a:lnTo>
                    <a:pt x="661" y="333"/>
                  </a:lnTo>
                  <a:cubicBezTo>
                    <a:pt x="660" y="334"/>
                    <a:pt x="660" y="337"/>
                    <a:pt x="661" y="338"/>
                  </a:cubicBezTo>
                  <a:cubicBezTo>
                    <a:pt x="663" y="340"/>
                    <a:pt x="665" y="340"/>
                    <a:pt x="666" y="338"/>
                  </a:cubicBezTo>
                  <a:lnTo>
                    <a:pt x="703" y="302"/>
                  </a:lnTo>
                  <a:cubicBezTo>
                    <a:pt x="704" y="300"/>
                    <a:pt x="704" y="298"/>
                    <a:pt x="703" y="296"/>
                  </a:cubicBezTo>
                  <a:close/>
                  <a:moveTo>
                    <a:pt x="660" y="301"/>
                  </a:moveTo>
                  <a:lnTo>
                    <a:pt x="660" y="301"/>
                  </a:lnTo>
                  <a:cubicBezTo>
                    <a:pt x="660" y="304"/>
                    <a:pt x="663" y="307"/>
                    <a:pt x="666" y="307"/>
                  </a:cubicBezTo>
                  <a:cubicBezTo>
                    <a:pt x="669" y="307"/>
                    <a:pt x="671" y="304"/>
                    <a:pt x="671" y="301"/>
                  </a:cubicBezTo>
                  <a:cubicBezTo>
                    <a:pt x="671" y="298"/>
                    <a:pt x="669" y="295"/>
                    <a:pt x="666" y="295"/>
                  </a:cubicBezTo>
                  <a:cubicBezTo>
                    <a:pt x="663" y="295"/>
                    <a:pt x="660" y="298"/>
                    <a:pt x="660" y="301"/>
                  </a:cubicBezTo>
                  <a:close/>
                  <a:moveTo>
                    <a:pt x="703" y="138"/>
                  </a:moveTo>
                  <a:lnTo>
                    <a:pt x="703" y="138"/>
                  </a:lnTo>
                  <a:lnTo>
                    <a:pt x="687" y="122"/>
                  </a:lnTo>
                  <a:lnTo>
                    <a:pt x="703" y="107"/>
                  </a:lnTo>
                  <a:cubicBezTo>
                    <a:pt x="704" y="105"/>
                    <a:pt x="704" y="103"/>
                    <a:pt x="703" y="101"/>
                  </a:cubicBezTo>
                  <a:cubicBezTo>
                    <a:pt x="701" y="100"/>
                    <a:pt x="699" y="100"/>
                    <a:pt x="698" y="101"/>
                  </a:cubicBezTo>
                  <a:lnTo>
                    <a:pt x="682" y="117"/>
                  </a:lnTo>
                  <a:lnTo>
                    <a:pt x="666" y="101"/>
                  </a:lnTo>
                  <a:cubicBezTo>
                    <a:pt x="665" y="100"/>
                    <a:pt x="663" y="100"/>
                    <a:pt x="661" y="101"/>
                  </a:cubicBezTo>
                  <a:cubicBezTo>
                    <a:pt x="660" y="103"/>
                    <a:pt x="660" y="105"/>
                    <a:pt x="661" y="107"/>
                  </a:cubicBezTo>
                  <a:lnTo>
                    <a:pt x="677" y="122"/>
                  </a:lnTo>
                  <a:lnTo>
                    <a:pt x="661" y="138"/>
                  </a:lnTo>
                  <a:cubicBezTo>
                    <a:pt x="660" y="139"/>
                    <a:pt x="660" y="142"/>
                    <a:pt x="661" y="143"/>
                  </a:cubicBezTo>
                  <a:cubicBezTo>
                    <a:pt x="663" y="145"/>
                    <a:pt x="665" y="145"/>
                    <a:pt x="666" y="143"/>
                  </a:cubicBezTo>
                  <a:lnTo>
                    <a:pt x="682" y="128"/>
                  </a:lnTo>
                  <a:lnTo>
                    <a:pt x="698" y="143"/>
                  </a:lnTo>
                  <a:cubicBezTo>
                    <a:pt x="699" y="145"/>
                    <a:pt x="701" y="145"/>
                    <a:pt x="703" y="143"/>
                  </a:cubicBezTo>
                  <a:cubicBezTo>
                    <a:pt x="704" y="142"/>
                    <a:pt x="704" y="139"/>
                    <a:pt x="703" y="138"/>
                  </a:cubicBezTo>
                  <a:close/>
                  <a:moveTo>
                    <a:pt x="764" y="631"/>
                  </a:moveTo>
                  <a:lnTo>
                    <a:pt x="764" y="631"/>
                  </a:lnTo>
                  <a:lnTo>
                    <a:pt x="780" y="615"/>
                  </a:lnTo>
                  <a:lnTo>
                    <a:pt x="780" y="605"/>
                  </a:lnTo>
                  <a:lnTo>
                    <a:pt x="759" y="625"/>
                  </a:lnTo>
                  <a:cubicBezTo>
                    <a:pt x="757" y="627"/>
                    <a:pt x="757" y="629"/>
                    <a:pt x="759" y="631"/>
                  </a:cubicBezTo>
                  <a:cubicBezTo>
                    <a:pt x="760" y="632"/>
                    <a:pt x="762" y="632"/>
                    <a:pt x="764" y="631"/>
                  </a:cubicBezTo>
                  <a:close/>
                  <a:moveTo>
                    <a:pt x="759" y="224"/>
                  </a:moveTo>
                  <a:lnTo>
                    <a:pt x="759" y="224"/>
                  </a:lnTo>
                  <a:lnTo>
                    <a:pt x="780" y="224"/>
                  </a:lnTo>
                  <a:lnTo>
                    <a:pt x="780" y="216"/>
                  </a:lnTo>
                  <a:lnTo>
                    <a:pt x="759" y="216"/>
                  </a:lnTo>
                  <a:cubicBezTo>
                    <a:pt x="757" y="216"/>
                    <a:pt x="755" y="218"/>
                    <a:pt x="755" y="220"/>
                  </a:cubicBezTo>
                  <a:cubicBezTo>
                    <a:pt x="755" y="222"/>
                    <a:pt x="757" y="224"/>
                    <a:pt x="759" y="224"/>
                  </a:cubicBezTo>
                  <a:close/>
                  <a:moveTo>
                    <a:pt x="769" y="593"/>
                  </a:moveTo>
                  <a:lnTo>
                    <a:pt x="769" y="593"/>
                  </a:lnTo>
                  <a:cubicBezTo>
                    <a:pt x="769" y="590"/>
                    <a:pt x="766" y="588"/>
                    <a:pt x="763" y="588"/>
                  </a:cubicBezTo>
                  <a:cubicBezTo>
                    <a:pt x="760" y="588"/>
                    <a:pt x="758" y="590"/>
                    <a:pt x="758" y="593"/>
                  </a:cubicBezTo>
                  <a:cubicBezTo>
                    <a:pt x="758" y="597"/>
                    <a:pt x="760" y="599"/>
                    <a:pt x="763" y="599"/>
                  </a:cubicBezTo>
                  <a:cubicBezTo>
                    <a:pt x="766" y="599"/>
                    <a:pt x="769" y="597"/>
                    <a:pt x="769" y="593"/>
                  </a:cubicBezTo>
                  <a:close/>
                  <a:moveTo>
                    <a:pt x="764" y="436"/>
                  </a:moveTo>
                  <a:lnTo>
                    <a:pt x="764" y="436"/>
                  </a:lnTo>
                  <a:lnTo>
                    <a:pt x="780" y="420"/>
                  </a:lnTo>
                  <a:lnTo>
                    <a:pt x="780" y="410"/>
                  </a:lnTo>
                  <a:lnTo>
                    <a:pt x="764" y="394"/>
                  </a:lnTo>
                  <a:cubicBezTo>
                    <a:pt x="762" y="393"/>
                    <a:pt x="760" y="393"/>
                    <a:pt x="759" y="394"/>
                  </a:cubicBezTo>
                  <a:cubicBezTo>
                    <a:pt x="757" y="395"/>
                    <a:pt x="757" y="398"/>
                    <a:pt x="759" y="399"/>
                  </a:cubicBezTo>
                  <a:lnTo>
                    <a:pt x="774" y="415"/>
                  </a:lnTo>
                  <a:lnTo>
                    <a:pt x="759" y="430"/>
                  </a:lnTo>
                  <a:cubicBezTo>
                    <a:pt x="757" y="432"/>
                    <a:pt x="757" y="434"/>
                    <a:pt x="759" y="436"/>
                  </a:cubicBezTo>
                  <a:cubicBezTo>
                    <a:pt x="760" y="437"/>
                    <a:pt x="762" y="437"/>
                    <a:pt x="764" y="436"/>
                  </a:cubicBezTo>
                  <a:close/>
                  <a:moveTo>
                    <a:pt x="686" y="533"/>
                  </a:moveTo>
                  <a:lnTo>
                    <a:pt x="686" y="533"/>
                  </a:lnTo>
                  <a:lnTo>
                    <a:pt x="686" y="516"/>
                  </a:lnTo>
                  <a:lnTo>
                    <a:pt x="703" y="516"/>
                  </a:lnTo>
                  <a:cubicBezTo>
                    <a:pt x="705" y="516"/>
                    <a:pt x="706" y="514"/>
                    <a:pt x="706" y="512"/>
                  </a:cubicBezTo>
                  <a:cubicBezTo>
                    <a:pt x="706" y="510"/>
                    <a:pt x="705" y="509"/>
                    <a:pt x="703" y="509"/>
                  </a:cubicBezTo>
                  <a:lnTo>
                    <a:pt x="686" y="509"/>
                  </a:lnTo>
                  <a:lnTo>
                    <a:pt x="686" y="492"/>
                  </a:lnTo>
                  <a:cubicBezTo>
                    <a:pt x="686" y="490"/>
                    <a:pt x="684" y="488"/>
                    <a:pt x="682" y="488"/>
                  </a:cubicBezTo>
                  <a:cubicBezTo>
                    <a:pt x="680" y="488"/>
                    <a:pt x="678" y="490"/>
                    <a:pt x="678" y="492"/>
                  </a:cubicBezTo>
                  <a:lnTo>
                    <a:pt x="678" y="509"/>
                  </a:lnTo>
                  <a:lnTo>
                    <a:pt x="661" y="509"/>
                  </a:lnTo>
                  <a:cubicBezTo>
                    <a:pt x="659" y="509"/>
                    <a:pt x="658" y="510"/>
                    <a:pt x="658" y="512"/>
                  </a:cubicBezTo>
                  <a:cubicBezTo>
                    <a:pt x="658" y="514"/>
                    <a:pt x="659" y="516"/>
                    <a:pt x="661" y="516"/>
                  </a:cubicBezTo>
                  <a:lnTo>
                    <a:pt x="678" y="516"/>
                  </a:lnTo>
                  <a:lnTo>
                    <a:pt x="678" y="533"/>
                  </a:lnTo>
                  <a:cubicBezTo>
                    <a:pt x="678" y="535"/>
                    <a:pt x="680" y="537"/>
                    <a:pt x="682" y="537"/>
                  </a:cubicBezTo>
                  <a:cubicBezTo>
                    <a:pt x="684" y="537"/>
                    <a:pt x="686" y="535"/>
                    <a:pt x="686" y="5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noChangeAspect="1" noEditPoints="1"/>
            </p:cNvSpPr>
            <p:nvPr/>
          </p:nvSpPr>
          <p:spPr bwMode="auto">
            <a:xfrm>
              <a:off x="8512175" y="723900"/>
              <a:ext cx="747713" cy="303213"/>
            </a:xfrm>
            <a:custGeom>
              <a:avLst/>
              <a:gdLst>
                <a:gd name="T0" fmla="*/ 777 w 780"/>
                <a:gd name="T1" fmla="*/ 94 h 317"/>
                <a:gd name="T2" fmla="*/ 777 w 780"/>
                <a:gd name="T3" fmla="*/ 102 h 317"/>
                <a:gd name="T4" fmla="*/ 707 w 780"/>
                <a:gd name="T5" fmla="*/ 0 h 317"/>
                <a:gd name="T6" fmla="*/ 704 w 780"/>
                <a:gd name="T7" fmla="*/ 4 h 317"/>
                <a:gd name="T8" fmla="*/ 464 w 780"/>
                <a:gd name="T9" fmla="*/ 0 h 317"/>
                <a:gd name="T10" fmla="*/ 488 w 780"/>
                <a:gd name="T11" fmla="*/ 25 h 317"/>
                <a:gd name="T12" fmla="*/ 512 w 780"/>
                <a:gd name="T13" fmla="*/ 0 h 317"/>
                <a:gd name="T14" fmla="*/ 272 w 780"/>
                <a:gd name="T15" fmla="*/ 16 h 317"/>
                <a:gd name="T16" fmla="*/ 0 w 780"/>
                <a:gd name="T17" fmla="*/ 73 h 317"/>
                <a:gd name="T18" fmla="*/ 4 w 780"/>
                <a:gd name="T19" fmla="*/ 119 h 317"/>
                <a:gd name="T20" fmla="*/ 21 w 780"/>
                <a:gd name="T21" fmla="*/ 94 h 317"/>
                <a:gd name="T22" fmla="*/ 0 w 780"/>
                <a:gd name="T23" fmla="*/ 289 h 317"/>
                <a:gd name="T24" fmla="*/ 25 w 780"/>
                <a:gd name="T25" fmla="*/ 293 h 317"/>
                <a:gd name="T26" fmla="*/ 114 w 780"/>
                <a:gd name="T27" fmla="*/ 206 h 317"/>
                <a:gd name="T28" fmla="*/ 114 w 780"/>
                <a:gd name="T29" fmla="*/ 206 h 317"/>
                <a:gd name="T30" fmla="*/ 82 w 780"/>
                <a:gd name="T31" fmla="*/ 173 h 317"/>
                <a:gd name="T32" fmla="*/ 114 w 780"/>
                <a:gd name="T33" fmla="*/ 174 h 317"/>
                <a:gd name="T34" fmla="*/ 119 w 780"/>
                <a:gd name="T35" fmla="*/ 180 h 317"/>
                <a:gd name="T36" fmla="*/ 175 w 780"/>
                <a:gd name="T37" fmla="*/ 102 h 317"/>
                <a:gd name="T38" fmla="*/ 175 w 780"/>
                <a:gd name="T39" fmla="*/ 94 h 317"/>
                <a:gd name="T40" fmla="*/ 216 w 780"/>
                <a:gd name="T41" fmla="*/ 308 h 317"/>
                <a:gd name="T42" fmla="*/ 211 w 780"/>
                <a:gd name="T43" fmla="*/ 272 h 317"/>
                <a:gd name="T44" fmla="*/ 175 w 780"/>
                <a:gd name="T45" fmla="*/ 277 h 317"/>
                <a:gd name="T46" fmla="*/ 180 w 780"/>
                <a:gd name="T47" fmla="*/ 314 h 317"/>
                <a:gd name="T48" fmla="*/ 216 w 780"/>
                <a:gd name="T49" fmla="*/ 308 h 317"/>
                <a:gd name="T50" fmla="*/ 304 w 780"/>
                <a:gd name="T51" fmla="*/ 17 h 317"/>
                <a:gd name="T52" fmla="*/ 314 w 780"/>
                <a:gd name="T53" fmla="*/ 192 h 317"/>
                <a:gd name="T54" fmla="*/ 289 w 780"/>
                <a:gd name="T55" fmla="*/ 175 h 317"/>
                <a:gd name="T56" fmla="*/ 272 w 780"/>
                <a:gd name="T57" fmla="*/ 199 h 317"/>
                <a:gd name="T58" fmla="*/ 297 w 780"/>
                <a:gd name="T59" fmla="*/ 216 h 317"/>
                <a:gd name="T60" fmla="*/ 314 w 780"/>
                <a:gd name="T61" fmla="*/ 192 h 317"/>
                <a:gd name="T62" fmla="*/ 401 w 780"/>
                <a:gd name="T63" fmla="*/ 309 h 317"/>
                <a:gd name="T64" fmla="*/ 411 w 780"/>
                <a:gd name="T65" fmla="*/ 272 h 317"/>
                <a:gd name="T66" fmla="*/ 375 w 780"/>
                <a:gd name="T67" fmla="*/ 314 h 317"/>
                <a:gd name="T68" fmla="*/ 369 w 780"/>
                <a:gd name="T69" fmla="*/ 276 h 317"/>
                <a:gd name="T70" fmla="*/ 369 w 780"/>
                <a:gd name="T71" fmla="*/ 276 h 317"/>
                <a:gd name="T72" fmla="*/ 411 w 780"/>
                <a:gd name="T73" fmla="*/ 82 h 317"/>
                <a:gd name="T74" fmla="*/ 375 w 780"/>
                <a:gd name="T75" fmla="*/ 77 h 317"/>
                <a:gd name="T76" fmla="*/ 370 w 780"/>
                <a:gd name="T77" fmla="*/ 113 h 317"/>
                <a:gd name="T78" fmla="*/ 406 w 780"/>
                <a:gd name="T79" fmla="*/ 119 h 317"/>
                <a:gd name="T80" fmla="*/ 467 w 780"/>
                <a:gd name="T81" fmla="*/ 199 h 317"/>
                <a:gd name="T82" fmla="*/ 467 w 780"/>
                <a:gd name="T83" fmla="*/ 192 h 317"/>
                <a:gd name="T84" fmla="*/ 606 w 780"/>
                <a:gd name="T85" fmla="*/ 289 h 317"/>
                <a:gd name="T86" fmla="*/ 582 w 780"/>
                <a:gd name="T87" fmla="*/ 272 h 317"/>
                <a:gd name="T88" fmla="*/ 565 w 780"/>
                <a:gd name="T89" fmla="*/ 297 h 317"/>
                <a:gd name="T90" fmla="*/ 589 w 780"/>
                <a:gd name="T91" fmla="*/ 314 h 317"/>
                <a:gd name="T92" fmla="*/ 606 w 780"/>
                <a:gd name="T93" fmla="*/ 289 h 317"/>
                <a:gd name="T94" fmla="*/ 596 w 780"/>
                <a:gd name="T95" fmla="*/ 114 h 317"/>
                <a:gd name="T96" fmla="*/ 569 w 780"/>
                <a:gd name="T97" fmla="*/ 87 h 317"/>
                <a:gd name="T98" fmla="*/ 569 w 780"/>
                <a:gd name="T99" fmla="*/ 87 h 317"/>
                <a:gd name="T100" fmla="*/ 565 w 780"/>
                <a:gd name="T101" fmla="*/ 119 h 317"/>
                <a:gd name="T102" fmla="*/ 601 w 780"/>
                <a:gd name="T103" fmla="*/ 77 h 317"/>
                <a:gd name="T104" fmla="*/ 704 w 780"/>
                <a:gd name="T105" fmla="*/ 180 h 317"/>
                <a:gd name="T106" fmla="*/ 667 w 780"/>
                <a:gd name="T107" fmla="*/ 174 h 317"/>
                <a:gd name="T108" fmla="*/ 662 w 780"/>
                <a:gd name="T109" fmla="*/ 211 h 317"/>
                <a:gd name="T110" fmla="*/ 699 w 780"/>
                <a:gd name="T111" fmla="*/ 216 h 317"/>
                <a:gd name="T112" fmla="*/ 760 w 780"/>
                <a:gd name="T113" fmla="*/ 297 h 317"/>
                <a:gd name="T114" fmla="*/ 756 w 780"/>
                <a:gd name="T115" fmla="*/ 293 h 317"/>
                <a:gd name="T116" fmla="*/ 103 w 780"/>
                <a:gd name="T117" fmla="*/ 0 h 317"/>
                <a:gd name="T118" fmla="*/ 82 w 780"/>
                <a:gd name="T119" fmla="*/ 21 h 317"/>
                <a:gd name="T120" fmla="*/ 119 w 780"/>
                <a:gd name="T121" fmla="*/ 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0" h="317">
                  <a:moveTo>
                    <a:pt x="780" y="73"/>
                  </a:moveTo>
                  <a:lnTo>
                    <a:pt x="780" y="73"/>
                  </a:lnTo>
                  <a:cubicBezTo>
                    <a:pt x="778" y="73"/>
                    <a:pt x="777" y="75"/>
                    <a:pt x="777" y="77"/>
                  </a:cubicBezTo>
                  <a:lnTo>
                    <a:pt x="777" y="94"/>
                  </a:lnTo>
                  <a:lnTo>
                    <a:pt x="760" y="94"/>
                  </a:lnTo>
                  <a:cubicBezTo>
                    <a:pt x="758" y="94"/>
                    <a:pt x="756" y="96"/>
                    <a:pt x="756" y="98"/>
                  </a:cubicBezTo>
                  <a:cubicBezTo>
                    <a:pt x="756" y="100"/>
                    <a:pt x="758" y="102"/>
                    <a:pt x="760" y="102"/>
                  </a:cubicBezTo>
                  <a:lnTo>
                    <a:pt x="777" y="102"/>
                  </a:lnTo>
                  <a:lnTo>
                    <a:pt x="777" y="119"/>
                  </a:lnTo>
                  <a:cubicBezTo>
                    <a:pt x="777" y="121"/>
                    <a:pt x="778" y="122"/>
                    <a:pt x="780" y="122"/>
                  </a:cubicBezTo>
                  <a:lnTo>
                    <a:pt x="780" y="73"/>
                  </a:lnTo>
                  <a:close/>
                  <a:moveTo>
                    <a:pt x="707" y="0"/>
                  </a:moveTo>
                  <a:lnTo>
                    <a:pt x="707" y="0"/>
                  </a:lnTo>
                  <a:lnTo>
                    <a:pt x="659" y="0"/>
                  </a:lnTo>
                  <a:cubicBezTo>
                    <a:pt x="659" y="2"/>
                    <a:pt x="660" y="4"/>
                    <a:pt x="662" y="4"/>
                  </a:cubicBezTo>
                  <a:lnTo>
                    <a:pt x="704" y="4"/>
                  </a:lnTo>
                  <a:cubicBezTo>
                    <a:pt x="706" y="4"/>
                    <a:pt x="707" y="2"/>
                    <a:pt x="707" y="0"/>
                  </a:cubicBezTo>
                  <a:close/>
                  <a:moveTo>
                    <a:pt x="512" y="0"/>
                  </a:moveTo>
                  <a:lnTo>
                    <a:pt x="512" y="0"/>
                  </a:lnTo>
                  <a:lnTo>
                    <a:pt x="464" y="0"/>
                  </a:lnTo>
                  <a:cubicBezTo>
                    <a:pt x="464" y="2"/>
                    <a:pt x="465" y="4"/>
                    <a:pt x="467" y="4"/>
                  </a:cubicBezTo>
                  <a:lnTo>
                    <a:pt x="484" y="4"/>
                  </a:lnTo>
                  <a:lnTo>
                    <a:pt x="484" y="21"/>
                  </a:lnTo>
                  <a:cubicBezTo>
                    <a:pt x="484" y="23"/>
                    <a:pt x="486" y="25"/>
                    <a:pt x="488" y="25"/>
                  </a:cubicBezTo>
                  <a:cubicBezTo>
                    <a:pt x="490" y="25"/>
                    <a:pt x="492" y="23"/>
                    <a:pt x="492" y="21"/>
                  </a:cubicBezTo>
                  <a:lnTo>
                    <a:pt x="492" y="4"/>
                  </a:lnTo>
                  <a:lnTo>
                    <a:pt x="509" y="4"/>
                  </a:lnTo>
                  <a:cubicBezTo>
                    <a:pt x="511" y="4"/>
                    <a:pt x="512" y="2"/>
                    <a:pt x="512" y="0"/>
                  </a:cubicBezTo>
                  <a:close/>
                  <a:moveTo>
                    <a:pt x="298" y="0"/>
                  </a:moveTo>
                  <a:lnTo>
                    <a:pt x="298" y="0"/>
                  </a:lnTo>
                  <a:lnTo>
                    <a:pt x="288" y="0"/>
                  </a:lnTo>
                  <a:lnTo>
                    <a:pt x="272" y="16"/>
                  </a:lnTo>
                  <a:cubicBezTo>
                    <a:pt x="271" y="17"/>
                    <a:pt x="271" y="20"/>
                    <a:pt x="272" y="21"/>
                  </a:cubicBezTo>
                  <a:cubicBezTo>
                    <a:pt x="274" y="23"/>
                    <a:pt x="276" y="23"/>
                    <a:pt x="277" y="21"/>
                  </a:cubicBezTo>
                  <a:lnTo>
                    <a:pt x="298" y="0"/>
                  </a:lnTo>
                  <a:close/>
                  <a:moveTo>
                    <a:pt x="0" y="73"/>
                  </a:moveTo>
                  <a:lnTo>
                    <a:pt x="0" y="73"/>
                  </a:lnTo>
                  <a:lnTo>
                    <a:pt x="0" y="73"/>
                  </a:lnTo>
                  <a:lnTo>
                    <a:pt x="0" y="122"/>
                  </a:lnTo>
                  <a:cubicBezTo>
                    <a:pt x="3" y="122"/>
                    <a:pt x="4" y="121"/>
                    <a:pt x="4" y="119"/>
                  </a:cubicBezTo>
                  <a:lnTo>
                    <a:pt x="4" y="102"/>
                  </a:lnTo>
                  <a:lnTo>
                    <a:pt x="21" y="102"/>
                  </a:lnTo>
                  <a:cubicBezTo>
                    <a:pt x="23" y="102"/>
                    <a:pt x="25" y="100"/>
                    <a:pt x="25" y="98"/>
                  </a:cubicBezTo>
                  <a:cubicBezTo>
                    <a:pt x="25" y="96"/>
                    <a:pt x="23" y="94"/>
                    <a:pt x="21" y="94"/>
                  </a:cubicBezTo>
                  <a:lnTo>
                    <a:pt x="4" y="94"/>
                  </a:lnTo>
                  <a:lnTo>
                    <a:pt x="4" y="77"/>
                  </a:lnTo>
                  <a:cubicBezTo>
                    <a:pt x="4" y="75"/>
                    <a:pt x="3" y="73"/>
                    <a:pt x="0" y="73"/>
                  </a:cubicBezTo>
                  <a:close/>
                  <a:moveTo>
                    <a:pt x="0" y="289"/>
                  </a:moveTo>
                  <a:lnTo>
                    <a:pt x="0" y="289"/>
                  </a:lnTo>
                  <a:lnTo>
                    <a:pt x="0" y="297"/>
                  </a:lnTo>
                  <a:lnTo>
                    <a:pt x="21" y="297"/>
                  </a:lnTo>
                  <a:cubicBezTo>
                    <a:pt x="23" y="297"/>
                    <a:pt x="25" y="295"/>
                    <a:pt x="25" y="293"/>
                  </a:cubicBezTo>
                  <a:cubicBezTo>
                    <a:pt x="25" y="291"/>
                    <a:pt x="23" y="289"/>
                    <a:pt x="21" y="289"/>
                  </a:cubicBezTo>
                  <a:lnTo>
                    <a:pt x="0" y="289"/>
                  </a:lnTo>
                  <a:close/>
                  <a:moveTo>
                    <a:pt x="114" y="206"/>
                  </a:moveTo>
                  <a:lnTo>
                    <a:pt x="114" y="206"/>
                  </a:lnTo>
                  <a:cubicBezTo>
                    <a:pt x="111" y="206"/>
                    <a:pt x="109" y="209"/>
                    <a:pt x="109" y="212"/>
                  </a:cubicBezTo>
                  <a:cubicBezTo>
                    <a:pt x="109" y="215"/>
                    <a:pt x="111" y="217"/>
                    <a:pt x="114" y="217"/>
                  </a:cubicBezTo>
                  <a:cubicBezTo>
                    <a:pt x="117" y="217"/>
                    <a:pt x="120" y="215"/>
                    <a:pt x="120" y="212"/>
                  </a:cubicBezTo>
                  <a:cubicBezTo>
                    <a:pt x="120" y="209"/>
                    <a:pt x="117" y="206"/>
                    <a:pt x="114" y="206"/>
                  </a:cubicBezTo>
                  <a:close/>
                  <a:moveTo>
                    <a:pt x="82" y="185"/>
                  </a:moveTo>
                  <a:lnTo>
                    <a:pt x="82" y="185"/>
                  </a:lnTo>
                  <a:cubicBezTo>
                    <a:pt x="85" y="185"/>
                    <a:pt x="87" y="182"/>
                    <a:pt x="87" y="179"/>
                  </a:cubicBezTo>
                  <a:cubicBezTo>
                    <a:pt x="87" y="176"/>
                    <a:pt x="85" y="173"/>
                    <a:pt x="82" y="173"/>
                  </a:cubicBezTo>
                  <a:cubicBezTo>
                    <a:pt x="79" y="173"/>
                    <a:pt x="76" y="176"/>
                    <a:pt x="76" y="179"/>
                  </a:cubicBezTo>
                  <a:cubicBezTo>
                    <a:pt x="76" y="182"/>
                    <a:pt x="79" y="185"/>
                    <a:pt x="82" y="185"/>
                  </a:cubicBezTo>
                  <a:close/>
                  <a:moveTo>
                    <a:pt x="114" y="174"/>
                  </a:moveTo>
                  <a:lnTo>
                    <a:pt x="114" y="174"/>
                  </a:lnTo>
                  <a:lnTo>
                    <a:pt x="77" y="211"/>
                  </a:lnTo>
                  <a:cubicBezTo>
                    <a:pt x="76" y="212"/>
                    <a:pt x="76" y="215"/>
                    <a:pt x="77" y="216"/>
                  </a:cubicBezTo>
                  <a:cubicBezTo>
                    <a:pt x="79" y="218"/>
                    <a:pt x="81" y="218"/>
                    <a:pt x="82" y="216"/>
                  </a:cubicBezTo>
                  <a:lnTo>
                    <a:pt x="119" y="180"/>
                  </a:lnTo>
                  <a:cubicBezTo>
                    <a:pt x="120" y="178"/>
                    <a:pt x="120" y="176"/>
                    <a:pt x="119" y="174"/>
                  </a:cubicBezTo>
                  <a:cubicBezTo>
                    <a:pt x="117" y="173"/>
                    <a:pt x="115" y="173"/>
                    <a:pt x="114" y="174"/>
                  </a:cubicBezTo>
                  <a:close/>
                  <a:moveTo>
                    <a:pt x="175" y="102"/>
                  </a:moveTo>
                  <a:lnTo>
                    <a:pt x="175" y="102"/>
                  </a:lnTo>
                  <a:lnTo>
                    <a:pt x="216" y="102"/>
                  </a:lnTo>
                  <a:cubicBezTo>
                    <a:pt x="218" y="102"/>
                    <a:pt x="220" y="100"/>
                    <a:pt x="220" y="98"/>
                  </a:cubicBezTo>
                  <a:cubicBezTo>
                    <a:pt x="220" y="96"/>
                    <a:pt x="218" y="94"/>
                    <a:pt x="216" y="94"/>
                  </a:cubicBezTo>
                  <a:lnTo>
                    <a:pt x="175" y="94"/>
                  </a:lnTo>
                  <a:cubicBezTo>
                    <a:pt x="173" y="94"/>
                    <a:pt x="171" y="96"/>
                    <a:pt x="171" y="98"/>
                  </a:cubicBezTo>
                  <a:cubicBezTo>
                    <a:pt x="171" y="100"/>
                    <a:pt x="173" y="102"/>
                    <a:pt x="175" y="102"/>
                  </a:cubicBezTo>
                  <a:close/>
                  <a:moveTo>
                    <a:pt x="216" y="308"/>
                  </a:moveTo>
                  <a:lnTo>
                    <a:pt x="216" y="308"/>
                  </a:lnTo>
                  <a:lnTo>
                    <a:pt x="201" y="293"/>
                  </a:lnTo>
                  <a:lnTo>
                    <a:pt x="216" y="277"/>
                  </a:lnTo>
                  <a:cubicBezTo>
                    <a:pt x="218" y="276"/>
                    <a:pt x="218" y="273"/>
                    <a:pt x="216" y="272"/>
                  </a:cubicBezTo>
                  <a:cubicBezTo>
                    <a:pt x="215" y="271"/>
                    <a:pt x="213" y="271"/>
                    <a:pt x="211" y="272"/>
                  </a:cubicBezTo>
                  <a:lnTo>
                    <a:pt x="195" y="288"/>
                  </a:lnTo>
                  <a:lnTo>
                    <a:pt x="180" y="272"/>
                  </a:lnTo>
                  <a:cubicBezTo>
                    <a:pt x="178" y="271"/>
                    <a:pt x="176" y="271"/>
                    <a:pt x="175" y="272"/>
                  </a:cubicBezTo>
                  <a:cubicBezTo>
                    <a:pt x="173" y="273"/>
                    <a:pt x="173" y="276"/>
                    <a:pt x="175" y="277"/>
                  </a:cubicBezTo>
                  <a:lnTo>
                    <a:pt x="190" y="293"/>
                  </a:lnTo>
                  <a:lnTo>
                    <a:pt x="175" y="308"/>
                  </a:lnTo>
                  <a:cubicBezTo>
                    <a:pt x="173" y="310"/>
                    <a:pt x="173" y="312"/>
                    <a:pt x="175" y="314"/>
                  </a:cubicBezTo>
                  <a:cubicBezTo>
                    <a:pt x="176" y="315"/>
                    <a:pt x="178" y="315"/>
                    <a:pt x="180" y="314"/>
                  </a:cubicBezTo>
                  <a:lnTo>
                    <a:pt x="195" y="298"/>
                  </a:lnTo>
                  <a:lnTo>
                    <a:pt x="211" y="314"/>
                  </a:lnTo>
                  <a:cubicBezTo>
                    <a:pt x="213" y="315"/>
                    <a:pt x="215" y="315"/>
                    <a:pt x="216" y="314"/>
                  </a:cubicBezTo>
                  <a:cubicBezTo>
                    <a:pt x="218" y="312"/>
                    <a:pt x="218" y="310"/>
                    <a:pt x="216" y="308"/>
                  </a:cubicBezTo>
                  <a:close/>
                  <a:moveTo>
                    <a:pt x="315" y="17"/>
                  </a:moveTo>
                  <a:lnTo>
                    <a:pt x="315" y="17"/>
                  </a:lnTo>
                  <a:cubicBezTo>
                    <a:pt x="315" y="14"/>
                    <a:pt x="312" y="11"/>
                    <a:pt x="309" y="11"/>
                  </a:cubicBezTo>
                  <a:cubicBezTo>
                    <a:pt x="306" y="11"/>
                    <a:pt x="304" y="14"/>
                    <a:pt x="304" y="17"/>
                  </a:cubicBezTo>
                  <a:cubicBezTo>
                    <a:pt x="304" y="20"/>
                    <a:pt x="306" y="22"/>
                    <a:pt x="309" y="22"/>
                  </a:cubicBezTo>
                  <a:cubicBezTo>
                    <a:pt x="312" y="22"/>
                    <a:pt x="315" y="20"/>
                    <a:pt x="315" y="17"/>
                  </a:cubicBezTo>
                  <a:close/>
                  <a:moveTo>
                    <a:pt x="314" y="192"/>
                  </a:moveTo>
                  <a:lnTo>
                    <a:pt x="314" y="192"/>
                  </a:lnTo>
                  <a:lnTo>
                    <a:pt x="297" y="192"/>
                  </a:lnTo>
                  <a:lnTo>
                    <a:pt x="297" y="175"/>
                  </a:lnTo>
                  <a:cubicBezTo>
                    <a:pt x="297" y="173"/>
                    <a:pt x="295" y="171"/>
                    <a:pt x="293" y="171"/>
                  </a:cubicBezTo>
                  <a:cubicBezTo>
                    <a:pt x="291" y="171"/>
                    <a:pt x="289" y="173"/>
                    <a:pt x="289" y="175"/>
                  </a:cubicBezTo>
                  <a:lnTo>
                    <a:pt x="289" y="192"/>
                  </a:lnTo>
                  <a:lnTo>
                    <a:pt x="272" y="192"/>
                  </a:lnTo>
                  <a:cubicBezTo>
                    <a:pt x="270" y="192"/>
                    <a:pt x="269" y="193"/>
                    <a:pt x="269" y="195"/>
                  </a:cubicBezTo>
                  <a:cubicBezTo>
                    <a:pt x="269" y="197"/>
                    <a:pt x="270" y="199"/>
                    <a:pt x="272" y="199"/>
                  </a:cubicBezTo>
                  <a:lnTo>
                    <a:pt x="289" y="199"/>
                  </a:lnTo>
                  <a:lnTo>
                    <a:pt x="289" y="216"/>
                  </a:lnTo>
                  <a:cubicBezTo>
                    <a:pt x="289" y="218"/>
                    <a:pt x="291" y="220"/>
                    <a:pt x="293" y="220"/>
                  </a:cubicBezTo>
                  <a:cubicBezTo>
                    <a:pt x="295" y="220"/>
                    <a:pt x="297" y="218"/>
                    <a:pt x="297" y="216"/>
                  </a:cubicBezTo>
                  <a:lnTo>
                    <a:pt x="297" y="199"/>
                  </a:lnTo>
                  <a:lnTo>
                    <a:pt x="314" y="199"/>
                  </a:lnTo>
                  <a:cubicBezTo>
                    <a:pt x="316" y="199"/>
                    <a:pt x="317" y="197"/>
                    <a:pt x="317" y="195"/>
                  </a:cubicBezTo>
                  <a:cubicBezTo>
                    <a:pt x="317" y="193"/>
                    <a:pt x="316" y="192"/>
                    <a:pt x="314" y="192"/>
                  </a:cubicBezTo>
                  <a:close/>
                  <a:moveTo>
                    <a:pt x="412" y="309"/>
                  </a:moveTo>
                  <a:lnTo>
                    <a:pt x="412" y="309"/>
                  </a:lnTo>
                  <a:cubicBezTo>
                    <a:pt x="412" y="306"/>
                    <a:pt x="410" y="304"/>
                    <a:pt x="407" y="304"/>
                  </a:cubicBezTo>
                  <a:cubicBezTo>
                    <a:pt x="404" y="304"/>
                    <a:pt x="401" y="306"/>
                    <a:pt x="401" y="309"/>
                  </a:cubicBezTo>
                  <a:cubicBezTo>
                    <a:pt x="401" y="312"/>
                    <a:pt x="404" y="315"/>
                    <a:pt x="407" y="315"/>
                  </a:cubicBezTo>
                  <a:cubicBezTo>
                    <a:pt x="410" y="315"/>
                    <a:pt x="412" y="312"/>
                    <a:pt x="412" y="309"/>
                  </a:cubicBezTo>
                  <a:close/>
                  <a:moveTo>
                    <a:pt x="411" y="272"/>
                  </a:moveTo>
                  <a:lnTo>
                    <a:pt x="411" y="272"/>
                  </a:lnTo>
                  <a:cubicBezTo>
                    <a:pt x="410" y="271"/>
                    <a:pt x="408" y="271"/>
                    <a:pt x="406" y="272"/>
                  </a:cubicBezTo>
                  <a:lnTo>
                    <a:pt x="370" y="308"/>
                  </a:lnTo>
                  <a:cubicBezTo>
                    <a:pt x="368" y="310"/>
                    <a:pt x="368" y="312"/>
                    <a:pt x="370" y="314"/>
                  </a:cubicBezTo>
                  <a:cubicBezTo>
                    <a:pt x="371" y="315"/>
                    <a:pt x="373" y="315"/>
                    <a:pt x="375" y="314"/>
                  </a:cubicBezTo>
                  <a:lnTo>
                    <a:pt x="411" y="277"/>
                  </a:lnTo>
                  <a:cubicBezTo>
                    <a:pt x="413" y="276"/>
                    <a:pt x="413" y="273"/>
                    <a:pt x="411" y="272"/>
                  </a:cubicBezTo>
                  <a:close/>
                  <a:moveTo>
                    <a:pt x="369" y="276"/>
                  </a:moveTo>
                  <a:lnTo>
                    <a:pt x="369" y="276"/>
                  </a:lnTo>
                  <a:cubicBezTo>
                    <a:pt x="369" y="280"/>
                    <a:pt x="371" y="282"/>
                    <a:pt x="374" y="282"/>
                  </a:cubicBezTo>
                  <a:cubicBezTo>
                    <a:pt x="377" y="282"/>
                    <a:pt x="380" y="280"/>
                    <a:pt x="380" y="276"/>
                  </a:cubicBezTo>
                  <a:cubicBezTo>
                    <a:pt x="380" y="273"/>
                    <a:pt x="377" y="271"/>
                    <a:pt x="374" y="271"/>
                  </a:cubicBezTo>
                  <a:cubicBezTo>
                    <a:pt x="371" y="271"/>
                    <a:pt x="369" y="273"/>
                    <a:pt x="369" y="276"/>
                  </a:cubicBezTo>
                  <a:close/>
                  <a:moveTo>
                    <a:pt x="411" y="113"/>
                  </a:moveTo>
                  <a:lnTo>
                    <a:pt x="411" y="113"/>
                  </a:lnTo>
                  <a:lnTo>
                    <a:pt x="396" y="98"/>
                  </a:lnTo>
                  <a:lnTo>
                    <a:pt x="411" y="82"/>
                  </a:lnTo>
                  <a:cubicBezTo>
                    <a:pt x="413" y="81"/>
                    <a:pt x="413" y="78"/>
                    <a:pt x="411" y="77"/>
                  </a:cubicBezTo>
                  <a:cubicBezTo>
                    <a:pt x="410" y="76"/>
                    <a:pt x="408" y="76"/>
                    <a:pt x="406" y="77"/>
                  </a:cubicBezTo>
                  <a:lnTo>
                    <a:pt x="390" y="93"/>
                  </a:lnTo>
                  <a:lnTo>
                    <a:pt x="375" y="77"/>
                  </a:lnTo>
                  <a:cubicBezTo>
                    <a:pt x="373" y="76"/>
                    <a:pt x="371" y="76"/>
                    <a:pt x="370" y="77"/>
                  </a:cubicBezTo>
                  <a:cubicBezTo>
                    <a:pt x="368" y="78"/>
                    <a:pt x="368" y="81"/>
                    <a:pt x="370" y="82"/>
                  </a:cubicBezTo>
                  <a:lnTo>
                    <a:pt x="385" y="98"/>
                  </a:lnTo>
                  <a:lnTo>
                    <a:pt x="370" y="113"/>
                  </a:lnTo>
                  <a:cubicBezTo>
                    <a:pt x="368" y="115"/>
                    <a:pt x="368" y="117"/>
                    <a:pt x="370" y="119"/>
                  </a:cubicBezTo>
                  <a:cubicBezTo>
                    <a:pt x="371" y="120"/>
                    <a:pt x="373" y="120"/>
                    <a:pt x="375" y="119"/>
                  </a:cubicBezTo>
                  <a:lnTo>
                    <a:pt x="390" y="103"/>
                  </a:lnTo>
                  <a:lnTo>
                    <a:pt x="406" y="119"/>
                  </a:lnTo>
                  <a:cubicBezTo>
                    <a:pt x="408" y="120"/>
                    <a:pt x="410" y="120"/>
                    <a:pt x="411" y="119"/>
                  </a:cubicBezTo>
                  <a:cubicBezTo>
                    <a:pt x="413" y="117"/>
                    <a:pt x="413" y="115"/>
                    <a:pt x="411" y="113"/>
                  </a:cubicBezTo>
                  <a:close/>
                  <a:moveTo>
                    <a:pt x="467" y="199"/>
                  </a:moveTo>
                  <a:lnTo>
                    <a:pt x="467" y="199"/>
                  </a:lnTo>
                  <a:lnTo>
                    <a:pt x="509" y="199"/>
                  </a:lnTo>
                  <a:cubicBezTo>
                    <a:pt x="511" y="199"/>
                    <a:pt x="512" y="197"/>
                    <a:pt x="512" y="195"/>
                  </a:cubicBezTo>
                  <a:cubicBezTo>
                    <a:pt x="512" y="193"/>
                    <a:pt x="511" y="192"/>
                    <a:pt x="509" y="192"/>
                  </a:cubicBezTo>
                  <a:lnTo>
                    <a:pt x="467" y="192"/>
                  </a:lnTo>
                  <a:cubicBezTo>
                    <a:pt x="465" y="192"/>
                    <a:pt x="464" y="193"/>
                    <a:pt x="464" y="195"/>
                  </a:cubicBezTo>
                  <a:cubicBezTo>
                    <a:pt x="464" y="197"/>
                    <a:pt x="465" y="199"/>
                    <a:pt x="467" y="199"/>
                  </a:cubicBezTo>
                  <a:close/>
                  <a:moveTo>
                    <a:pt x="606" y="289"/>
                  </a:moveTo>
                  <a:lnTo>
                    <a:pt x="606" y="289"/>
                  </a:lnTo>
                  <a:lnTo>
                    <a:pt x="589" y="289"/>
                  </a:lnTo>
                  <a:lnTo>
                    <a:pt x="589" y="272"/>
                  </a:lnTo>
                  <a:cubicBezTo>
                    <a:pt x="589" y="270"/>
                    <a:pt x="588" y="268"/>
                    <a:pt x="585" y="268"/>
                  </a:cubicBezTo>
                  <a:cubicBezTo>
                    <a:pt x="583" y="268"/>
                    <a:pt x="582" y="270"/>
                    <a:pt x="582" y="272"/>
                  </a:cubicBezTo>
                  <a:lnTo>
                    <a:pt x="582" y="289"/>
                  </a:lnTo>
                  <a:lnTo>
                    <a:pt x="565" y="289"/>
                  </a:lnTo>
                  <a:cubicBezTo>
                    <a:pt x="563" y="289"/>
                    <a:pt x="561" y="291"/>
                    <a:pt x="561" y="293"/>
                  </a:cubicBezTo>
                  <a:cubicBezTo>
                    <a:pt x="561" y="295"/>
                    <a:pt x="563" y="297"/>
                    <a:pt x="565" y="297"/>
                  </a:cubicBezTo>
                  <a:lnTo>
                    <a:pt x="582" y="297"/>
                  </a:lnTo>
                  <a:lnTo>
                    <a:pt x="582" y="314"/>
                  </a:lnTo>
                  <a:cubicBezTo>
                    <a:pt x="582" y="316"/>
                    <a:pt x="583" y="317"/>
                    <a:pt x="585" y="317"/>
                  </a:cubicBezTo>
                  <a:cubicBezTo>
                    <a:pt x="588" y="317"/>
                    <a:pt x="589" y="316"/>
                    <a:pt x="589" y="314"/>
                  </a:cubicBezTo>
                  <a:lnTo>
                    <a:pt x="589" y="297"/>
                  </a:lnTo>
                  <a:lnTo>
                    <a:pt x="606" y="297"/>
                  </a:lnTo>
                  <a:cubicBezTo>
                    <a:pt x="608" y="297"/>
                    <a:pt x="610" y="295"/>
                    <a:pt x="610" y="293"/>
                  </a:cubicBezTo>
                  <a:cubicBezTo>
                    <a:pt x="610" y="291"/>
                    <a:pt x="608" y="289"/>
                    <a:pt x="606" y="289"/>
                  </a:cubicBezTo>
                  <a:close/>
                  <a:moveTo>
                    <a:pt x="607" y="114"/>
                  </a:moveTo>
                  <a:lnTo>
                    <a:pt x="607" y="114"/>
                  </a:lnTo>
                  <a:cubicBezTo>
                    <a:pt x="607" y="111"/>
                    <a:pt x="605" y="109"/>
                    <a:pt x="602" y="109"/>
                  </a:cubicBezTo>
                  <a:cubicBezTo>
                    <a:pt x="599" y="109"/>
                    <a:pt x="596" y="111"/>
                    <a:pt x="596" y="114"/>
                  </a:cubicBezTo>
                  <a:cubicBezTo>
                    <a:pt x="596" y="117"/>
                    <a:pt x="599" y="120"/>
                    <a:pt x="602" y="120"/>
                  </a:cubicBezTo>
                  <a:cubicBezTo>
                    <a:pt x="605" y="120"/>
                    <a:pt x="607" y="117"/>
                    <a:pt x="607" y="114"/>
                  </a:cubicBezTo>
                  <a:close/>
                  <a:moveTo>
                    <a:pt x="569" y="87"/>
                  </a:moveTo>
                  <a:lnTo>
                    <a:pt x="569" y="87"/>
                  </a:lnTo>
                  <a:cubicBezTo>
                    <a:pt x="572" y="87"/>
                    <a:pt x="575" y="85"/>
                    <a:pt x="575" y="81"/>
                  </a:cubicBezTo>
                  <a:cubicBezTo>
                    <a:pt x="575" y="78"/>
                    <a:pt x="572" y="76"/>
                    <a:pt x="569" y="76"/>
                  </a:cubicBezTo>
                  <a:cubicBezTo>
                    <a:pt x="566" y="76"/>
                    <a:pt x="564" y="78"/>
                    <a:pt x="564" y="81"/>
                  </a:cubicBezTo>
                  <a:cubicBezTo>
                    <a:pt x="564" y="85"/>
                    <a:pt x="566" y="87"/>
                    <a:pt x="569" y="87"/>
                  </a:cubicBezTo>
                  <a:close/>
                  <a:moveTo>
                    <a:pt x="601" y="77"/>
                  </a:moveTo>
                  <a:lnTo>
                    <a:pt x="601" y="77"/>
                  </a:lnTo>
                  <a:lnTo>
                    <a:pt x="565" y="113"/>
                  </a:lnTo>
                  <a:cubicBezTo>
                    <a:pt x="563" y="115"/>
                    <a:pt x="563" y="117"/>
                    <a:pt x="565" y="119"/>
                  </a:cubicBezTo>
                  <a:cubicBezTo>
                    <a:pt x="566" y="120"/>
                    <a:pt x="568" y="120"/>
                    <a:pt x="570" y="119"/>
                  </a:cubicBezTo>
                  <a:lnTo>
                    <a:pt x="606" y="82"/>
                  </a:lnTo>
                  <a:cubicBezTo>
                    <a:pt x="608" y="81"/>
                    <a:pt x="608" y="78"/>
                    <a:pt x="606" y="77"/>
                  </a:cubicBezTo>
                  <a:cubicBezTo>
                    <a:pt x="605" y="76"/>
                    <a:pt x="603" y="76"/>
                    <a:pt x="601" y="77"/>
                  </a:cubicBezTo>
                  <a:close/>
                  <a:moveTo>
                    <a:pt x="704" y="211"/>
                  </a:moveTo>
                  <a:lnTo>
                    <a:pt x="704" y="211"/>
                  </a:lnTo>
                  <a:lnTo>
                    <a:pt x="688" y="195"/>
                  </a:lnTo>
                  <a:lnTo>
                    <a:pt x="704" y="180"/>
                  </a:lnTo>
                  <a:cubicBezTo>
                    <a:pt x="705" y="178"/>
                    <a:pt x="705" y="176"/>
                    <a:pt x="704" y="174"/>
                  </a:cubicBezTo>
                  <a:cubicBezTo>
                    <a:pt x="702" y="173"/>
                    <a:pt x="700" y="173"/>
                    <a:pt x="699" y="174"/>
                  </a:cubicBezTo>
                  <a:lnTo>
                    <a:pt x="683" y="190"/>
                  </a:lnTo>
                  <a:lnTo>
                    <a:pt x="667" y="174"/>
                  </a:lnTo>
                  <a:cubicBezTo>
                    <a:pt x="666" y="173"/>
                    <a:pt x="664" y="173"/>
                    <a:pt x="662" y="174"/>
                  </a:cubicBezTo>
                  <a:cubicBezTo>
                    <a:pt x="661" y="176"/>
                    <a:pt x="661" y="178"/>
                    <a:pt x="662" y="180"/>
                  </a:cubicBezTo>
                  <a:lnTo>
                    <a:pt x="678" y="195"/>
                  </a:lnTo>
                  <a:lnTo>
                    <a:pt x="662" y="211"/>
                  </a:lnTo>
                  <a:cubicBezTo>
                    <a:pt x="661" y="212"/>
                    <a:pt x="661" y="215"/>
                    <a:pt x="662" y="216"/>
                  </a:cubicBezTo>
                  <a:cubicBezTo>
                    <a:pt x="664" y="218"/>
                    <a:pt x="666" y="218"/>
                    <a:pt x="667" y="216"/>
                  </a:cubicBezTo>
                  <a:lnTo>
                    <a:pt x="683" y="201"/>
                  </a:lnTo>
                  <a:lnTo>
                    <a:pt x="699" y="216"/>
                  </a:lnTo>
                  <a:cubicBezTo>
                    <a:pt x="700" y="218"/>
                    <a:pt x="702" y="218"/>
                    <a:pt x="704" y="216"/>
                  </a:cubicBezTo>
                  <a:cubicBezTo>
                    <a:pt x="705" y="215"/>
                    <a:pt x="705" y="212"/>
                    <a:pt x="704" y="211"/>
                  </a:cubicBezTo>
                  <a:close/>
                  <a:moveTo>
                    <a:pt x="760" y="297"/>
                  </a:moveTo>
                  <a:lnTo>
                    <a:pt x="760" y="297"/>
                  </a:lnTo>
                  <a:lnTo>
                    <a:pt x="780" y="297"/>
                  </a:lnTo>
                  <a:lnTo>
                    <a:pt x="780" y="289"/>
                  </a:lnTo>
                  <a:lnTo>
                    <a:pt x="760" y="289"/>
                  </a:lnTo>
                  <a:cubicBezTo>
                    <a:pt x="758" y="289"/>
                    <a:pt x="756" y="291"/>
                    <a:pt x="756" y="293"/>
                  </a:cubicBezTo>
                  <a:cubicBezTo>
                    <a:pt x="756" y="295"/>
                    <a:pt x="758" y="297"/>
                    <a:pt x="760" y="297"/>
                  </a:cubicBezTo>
                  <a:close/>
                  <a:moveTo>
                    <a:pt x="119" y="16"/>
                  </a:moveTo>
                  <a:lnTo>
                    <a:pt x="119" y="16"/>
                  </a:lnTo>
                  <a:lnTo>
                    <a:pt x="103" y="0"/>
                  </a:lnTo>
                  <a:lnTo>
                    <a:pt x="93" y="0"/>
                  </a:lnTo>
                  <a:lnTo>
                    <a:pt x="77" y="16"/>
                  </a:lnTo>
                  <a:cubicBezTo>
                    <a:pt x="76" y="17"/>
                    <a:pt x="76" y="20"/>
                    <a:pt x="77" y="21"/>
                  </a:cubicBezTo>
                  <a:cubicBezTo>
                    <a:pt x="79" y="23"/>
                    <a:pt x="81" y="23"/>
                    <a:pt x="82" y="21"/>
                  </a:cubicBezTo>
                  <a:lnTo>
                    <a:pt x="98" y="6"/>
                  </a:lnTo>
                  <a:lnTo>
                    <a:pt x="114" y="21"/>
                  </a:lnTo>
                  <a:cubicBezTo>
                    <a:pt x="115" y="23"/>
                    <a:pt x="117" y="23"/>
                    <a:pt x="119" y="21"/>
                  </a:cubicBezTo>
                  <a:cubicBezTo>
                    <a:pt x="120" y="20"/>
                    <a:pt x="120" y="17"/>
                    <a:pt x="119" y="16"/>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Title Placeholder - Top"/>
          <p:cNvSpPr>
            <a:spLocks noGrp="1"/>
          </p:cNvSpPr>
          <p:nvPr>
            <p:ph type="title" hasCustomPrompt="1"/>
          </p:nvPr>
        </p:nvSpPr>
        <p:spPr>
          <a:xfrm>
            <a:off x="660400" y="457201"/>
            <a:ext cx="3352798" cy="2057399"/>
          </a:xfrm>
        </p:spPr>
        <p:txBody>
          <a:bodyPr/>
          <a:lstStyle>
            <a:lvl1pPr>
              <a:defRPr/>
            </a:lvl1pPr>
          </a:lstStyle>
          <a:p>
            <a:r>
              <a:rPr lang="en-US" dirty="0"/>
              <a:t>Click to add title</a:t>
            </a:r>
          </a:p>
        </p:txBody>
      </p:sp>
      <p:sp>
        <p:nvSpPr>
          <p:cNvPr id="46" name="Text Placeholder - Left, Mid"/>
          <p:cNvSpPr>
            <a:spLocks noGrp="1"/>
          </p:cNvSpPr>
          <p:nvPr>
            <p:ph type="body" sz="quarter" idx="13"/>
          </p:nvPr>
        </p:nvSpPr>
        <p:spPr>
          <a:xfrm>
            <a:off x="660400" y="3200400"/>
            <a:ext cx="3352799"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sp>
        <p:nvSpPr>
          <p:cNvPr id="48" name="Text Placeholder - Left, Mid"/>
          <p:cNvSpPr>
            <a:spLocks noGrp="1"/>
          </p:cNvSpPr>
          <p:nvPr>
            <p:ph type="body" sz="quarter" idx="12" hasCustomPrompt="1"/>
          </p:nvPr>
        </p:nvSpPr>
        <p:spPr>
          <a:xfrm>
            <a:off x="6144768" y="1524000"/>
            <a:ext cx="4574032" cy="3057144"/>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3">
                    <a:lumMod val="20000"/>
                    <a:lumOff val="80000"/>
                  </a:schemeClr>
                </a:solidFill>
              </a:defRPr>
            </a:lvl2pPr>
          </a:lstStyle>
          <a:p>
            <a:pPr lvl="0"/>
            <a:r>
              <a:rPr lang="en-US" dirty="0"/>
              <a:t>#</a:t>
            </a:r>
            <a:r>
              <a:rPr lang="en-US" dirty="0" err="1"/>
              <a:t>tk</a:t>
            </a:r>
            <a:endParaRPr lang="en-US" dirty="0"/>
          </a:p>
          <a:p>
            <a:pPr lvl="1"/>
            <a:r>
              <a:rPr lang="en-US" dirty="0"/>
              <a:t>description</a:t>
            </a:r>
          </a:p>
        </p:txBody>
      </p:sp>
      <p:pic>
        <p:nvPicPr>
          <p:cNvPr id="41" name="Picture 40"/>
          <p:cNvPicPr>
            <a:picLocks noChangeAspect="1"/>
          </p:cNvPicPr>
          <p:nvPr userDrawn="1"/>
        </p:nvPicPr>
        <p:blipFill>
          <a:blip r:embed="rId2"/>
          <a:stretch>
            <a:fillRect/>
          </a:stretch>
        </p:blipFill>
        <p:spPr>
          <a:xfrm rot="10800000">
            <a:off x="5377909" y="2983299"/>
            <a:ext cx="486697" cy="408825"/>
          </a:xfrm>
          <a:prstGeom prst="rect">
            <a:avLst/>
          </a:prstGeom>
        </p:spPr>
      </p:pic>
      <p:sp>
        <p:nvSpPr>
          <p:cNvPr id="2" name="Footer Placeholder 1"/>
          <p:cNvSpPr>
            <a:spLocks noGrp="1"/>
          </p:cNvSpPr>
          <p:nvPr>
            <p:ph type="ftr" sz="quarter" idx="14"/>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5"/>
          </p:nvPr>
        </p:nvSpPr>
        <p:spPr/>
        <p:txBody>
          <a:bodyPr/>
          <a:lstStyle/>
          <a:p>
            <a:fld id="{D80659BF-CB79-4A8E-8A5E-9707540CF6F7}" type="slidenum">
              <a:rPr lang="en-US" smtClean="0"/>
              <a:pPr/>
              <a:t>‹#›</a:t>
            </a:fld>
            <a:endParaRPr lang="en-US" dirty="0"/>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tat - Left B">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 Left, Mid"/>
          <p:cNvSpPr>
            <a:spLocks noGrp="1"/>
          </p:cNvSpPr>
          <p:nvPr>
            <p:ph type="body" sz="quarter" idx="12" hasCustomPrompt="1"/>
          </p:nvPr>
        </p:nvSpPr>
        <p:spPr>
          <a:xfrm>
            <a:off x="1307592" y="1803699"/>
            <a:ext cx="3867456" cy="2743200"/>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5"/>
                </a:solidFill>
              </a:defRPr>
            </a:lvl2pPr>
          </a:lstStyle>
          <a:p>
            <a:pPr lvl="0"/>
            <a:r>
              <a:rPr lang="en-US" dirty="0"/>
              <a:t>#</a:t>
            </a:r>
            <a:r>
              <a:rPr lang="en-US" dirty="0" err="1"/>
              <a:t>tk</a:t>
            </a:r>
            <a:endParaRPr lang="en-US" dirty="0"/>
          </a:p>
          <a:p>
            <a:pPr lvl="1"/>
            <a:r>
              <a:rPr lang="en-US" dirty="0"/>
              <a:t>description</a:t>
            </a:r>
          </a:p>
        </p:txBody>
      </p:sp>
      <p:pic>
        <p:nvPicPr>
          <p:cNvPr id="12" name="Picture 11"/>
          <p:cNvPicPr>
            <a:picLocks noChangeAspect="1"/>
          </p:cNvPicPr>
          <p:nvPr userDrawn="1"/>
        </p:nvPicPr>
        <p:blipFill>
          <a:blip r:embed="rId2"/>
          <a:stretch>
            <a:fillRect/>
          </a:stretch>
        </p:blipFill>
        <p:spPr>
          <a:xfrm rot="10800000">
            <a:off x="522025" y="2995988"/>
            <a:ext cx="486697" cy="408825"/>
          </a:xfrm>
          <a:prstGeom prst="rect">
            <a:avLst/>
          </a:prstGeom>
        </p:spPr>
      </p:pic>
      <p:sp>
        <p:nvSpPr>
          <p:cNvPr id="15" name="Rectangle 14"/>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3" name="Title Placeholder - Top"/>
          <p:cNvSpPr>
            <a:spLocks noGrp="1"/>
          </p:cNvSpPr>
          <p:nvPr>
            <p:ph type="title" hasCustomPrompt="1"/>
          </p:nvPr>
        </p:nvSpPr>
        <p:spPr>
          <a:xfrm>
            <a:off x="7366001" y="457201"/>
            <a:ext cx="3352798" cy="2057399"/>
          </a:xfrm>
        </p:spPr>
        <p:txBody>
          <a:bodyPr/>
          <a:lstStyle>
            <a:lvl1pPr>
              <a:defRPr/>
            </a:lvl1pPr>
          </a:lstStyle>
          <a:p>
            <a:r>
              <a:rPr lang="en-US" dirty="0"/>
              <a:t>Click to add title</a:t>
            </a:r>
          </a:p>
        </p:txBody>
      </p:sp>
      <p:sp>
        <p:nvSpPr>
          <p:cNvPr id="14" name="Text Placeholder - Left, Mid"/>
          <p:cNvSpPr>
            <a:spLocks noGrp="1"/>
          </p:cNvSpPr>
          <p:nvPr>
            <p:ph type="body" sz="quarter" idx="13"/>
          </p:nvPr>
        </p:nvSpPr>
        <p:spPr>
          <a:xfrm>
            <a:off x="7366001" y="3200400"/>
            <a:ext cx="3352799"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cxnSp>
        <p:nvCxnSpPr>
          <p:cNvPr id="17" name="RuleLine - Mid"/>
          <p:cNvCxnSpPr/>
          <p:nvPr userDrawn="1"/>
        </p:nvCxnSpPr>
        <p:spPr>
          <a:xfrm>
            <a:off x="7358762"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t - Left B_Dark">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 Left, Mid"/>
          <p:cNvSpPr>
            <a:spLocks noGrp="1"/>
          </p:cNvSpPr>
          <p:nvPr>
            <p:ph type="body" sz="quarter" idx="12" hasCustomPrompt="1"/>
          </p:nvPr>
        </p:nvSpPr>
        <p:spPr>
          <a:xfrm>
            <a:off x="1307592" y="1803699"/>
            <a:ext cx="3867456" cy="2743200"/>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3">
                    <a:lumMod val="20000"/>
                    <a:lumOff val="80000"/>
                  </a:schemeClr>
                </a:solidFill>
              </a:defRPr>
            </a:lvl2pPr>
          </a:lstStyle>
          <a:p>
            <a:pPr lvl="0"/>
            <a:r>
              <a:rPr lang="en-US" dirty="0"/>
              <a:t>#</a:t>
            </a:r>
            <a:r>
              <a:rPr lang="en-US" dirty="0" err="1"/>
              <a:t>tk</a:t>
            </a:r>
            <a:endParaRPr lang="en-US" dirty="0"/>
          </a:p>
          <a:p>
            <a:pPr lvl="1"/>
            <a:r>
              <a:rPr lang="en-US" dirty="0"/>
              <a:t>description</a:t>
            </a:r>
          </a:p>
        </p:txBody>
      </p:sp>
      <p:pic>
        <p:nvPicPr>
          <p:cNvPr id="54" name="Picture 53"/>
          <p:cNvPicPr>
            <a:picLocks noChangeAspect="1"/>
          </p:cNvPicPr>
          <p:nvPr userDrawn="1"/>
        </p:nvPicPr>
        <p:blipFill>
          <a:blip r:embed="rId2"/>
          <a:stretch>
            <a:fillRect/>
          </a:stretch>
        </p:blipFill>
        <p:spPr>
          <a:xfrm rot="10800000">
            <a:off x="522025" y="2995988"/>
            <a:ext cx="486697" cy="408825"/>
          </a:xfrm>
          <a:prstGeom prst="rect">
            <a:avLst/>
          </a:prstGeom>
        </p:spPr>
      </p:pic>
      <p:sp>
        <p:nvSpPr>
          <p:cNvPr id="14" name="Rectangle 13"/>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Footer Placeholder 2"/>
          <p:cNvSpPr>
            <a:spLocks noGrp="1"/>
          </p:cNvSpPr>
          <p:nvPr>
            <p:ph type="ftr" sz="quarter" idx="3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37"/>
          </p:nvPr>
        </p:nvSpPr>
        <p:spPr/>
        <p:txBody>
          <a:bodyPr/>
          <a:lstStyle/>
          <a:p>
            <a:fld id="{D80659BF-CB79-4A8E-8A5E-9707540CF6F7}" type="slidenum">
              <a:rPr lang="en-US" smtClean="0"/>
              <a:pPr/>
              <a:t>‹#›</a:t>
            </a:fld>
            <a:endParaRPr lang="en-US" dirty="0"/>
          </a:p>
        </p:txBody>
      </p:sp>
      <p:sp>
        <p:nvSpPr>
          <p:cNvPr id="11" name="Title Placeholder - Top"/>
          <p:cNvSpPr>
            <a:spLocks noGrp="1"/>
          </p:cNvSpPr>
          <p:nvPr>
            <p:ph type="title" hasCustomPrompt="1"/>
          </p:nvPr>
        </p:nvSpPr>
        <p:spPr>
          <a:xfrm>
            <a:off x="7366001" y="457201"/>
            <a:ext cx="3352798" cy="2057399"/>
          </a:xfrm>
        </p:spPr>
        <p:txBody>
          <a:bodyPr/>
          <a:lstStyle>
            <a:lvl1pPr>
              <a:defRPr/>
            </a:lvl1pPr>
          </a:lstStyle>
          <a:p>
            <a:r>
              <a:rPr lang="en-US" dirty="0"/>
              <a:t>Click to add title</a:t>
            </a:r>
          </a:p>
        </p:txBody>
      </p:sp>
      <p:sp>
        <p:nvSpPr>
          <p:cNvPr id="12" name="Text Placeholder - Left, Mid"/>
          <p:cNvSpPr>
            <a:spLocks noGrp="1"/>
          </p:cNvSpPr>
          <p:nvPr>
            <p:ph type="body" sz="quarter" idx="13"/>
          </p:nvPr>
        </p:nvSpPr>
        <p:spPr>
          <a:xfrm>
            <a:off x="7366001" y="3200400"/>
            <a:ext cx="3352799" cy="2819400"/>
          </a:xfrm>
        </p:spPr>
        <p:txBody>
          <a:bodyPr/>
          <a:lstStyle>
            <a:lvl1pPr>
              <a:lnSpc>
                <a:spcPct val="100000"/>
              </a:lnSpc>
              <a:spcBef>
                <a:spcPts val="0"/>
              </a:spcBef>
              <a:spcAft>
                <a:spcPts val="1000"/>
              </a:spcAft>
              <a:defRPr sz="2400" baseline="0">
                <a:latin typeface="+mn-lt"/>
              </a:defRPr>
            </a:lvl1pPr>
          </a:lstStyle>
          <a:p>
            <a:pPr lvl="0"/>
            <a:r>
              <a:rPr lang="en-US" dirty="0"/>
              <a:t>Edit Master text styles</a:t>
            </a:r>
          </a:p>
        </p:txBody>
      </p:sp>
      <p:cxnSp>
        <p:nvCxnSpPr>
          <p:cNvPr id="15" name="RuleLine - Mid"/>
          <p:cNvCxnSpPr/>
          <p:nvPr userDrawn="1"/>
        </p:nvCxnSpPr>
        <p:spPr>
          <a:xfrm>
            <a:off x="7358762"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tat - Right C + Image">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 Left, Mid"/>
          <p:cNvSpPr>
            <a:spLocks noGrp="1"/>
          </p:cNvSpPr>
          <p:nvPr>
            <p:ph type="body" sz="quarter" idx="12" hasCustomPrompt="1"/>
          </p:nvPr>
        </p:nvSpPr>
        <p:spPr>
          <a:xfrm>
            <a:off x="6851344" y="1803699"/>
            <a:ext cx="3867456" cy="2743200"/>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5"/>
                </a:solidFill>
              </a:defRPr>
            </a:lvl2pPr>
          </a:lstStyle>
          <a:p>
            <a:pPr lvl="0"/>
            <a:r>
              <a:rPr lang="en-US" dirty="0"/>
              <a:t>#</a:t>
            </a:r>
            <a:r>
              <a:rPr lang="en-US" dirty="0" err="1"/>
              <a:t>tk</a:t>
            </a:r>
            <a:endParaRPr lang="en-US" dirty="0"/>
          </a:p>
          <a:p>
            <a:pPr lvl="1"/>
            <a:r>
              <a:rPr lang="en-US" dirty="0"/>
              <a:t>description</a:t>
            </a:r>
          </a:p>
        </p:txBody>
      </p:sp>
      <p:pic>
        <p:nvPicPr>
          <p:cNvPr id="12" name="Picture 11"/>
          <p:cNvPicPr>
            <a:picLocks noChangeAspect="1"/>
          </p:cNvPicPr>
          <p:nvPr userDrawn="1"/>
        </p:nvPicPr>
        <p:blipFill>
          <a:blip r:embed="rId2"/>
          <a:stretch>
            <a:fillRect/>
          </a:stretch>
        </p:blipFill>
        <p:spPr>
          <a:xfrm rot="10800000">
            <a:off x="6065777" y="2995988"/>
            <a:ext cx="486697" cy="408825"/>
          </a:xfrm>
          <a:prstGeom prst="rect">
            <a:avLst/>
          </a:prstGeom>
        </p:spPr>
      </p:pic>
      <p:sp>
        <p:nvSpPr>
          <p:cNvPr id="13"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
        <p:nvSpPr>
          <p:cNvPr id="10" name="Freeform 9"/>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Tree>
    <p:extLst>
      <p:ext uri="{BB962C8B-B14F-4D97-AF65-F5344CB8AC3E}">
        <p14:creationId xmlns:p14="http://schemas.microsoft.com/office/powerpoint/2010/main" val="3398216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tat - Right C + Image_Dark">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 Left, Mid"/>
          <p:cNvSpPr>
            <a:spLocks noGrp="1"/>
          </p:cNvSpPr>
          <p:nvPr>
            <p:ph type="body" sz="quarter" idx="12" hasCustomPrompt="1"/>
          </p:nvPr>
        </p:nvSpPr>
        <p:spPr>
          <a:xfrm>
            <a:off x="6851344" y="1803699"/>
            <a:ext cx="3867456" cy="2743200"/>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3">
                    <a:lumMod val="20000"/>
                    <a:lumOff val="80000"/>
                  </a:schemeClr>
                </a:solidFill>
              </a:defRPr>
            </a:lvl2pPr>
          </a:lstStyle>
          <a:p>
            <a:pPr lvl="0"/>
            <a:r>
              <a:rPr lang="en-US" dirty="0"/>
              <a:t>#</a:t>
            </a:r>
            <a:r>
              <a:rPr lang="en-US" dirty="0" err="1"/>
              <a:t>tk</a:t>
            </a:r>
            <a:endParaRPr lang="en-US" dirty="0"/>
          </a:p>
          <a:p>
            <a:pPr lvl="1"/>
            <a:r>
              <a:rPr lang="en-US" dirty="0"/>
              <a:t>description</a:t>
            </a:r>
          </a:p>
        </p:txBody>
      </p:sp>
      <p:pic>
        <p:nvPicPr>
          <p:cNvPr id="54" name="Picture 53"/>
          <p:cNvPicPr>
            <a:picLocks noChangeAspect="1"/>
          </p:cNvPicPr>
          <p:nvPr userDrawn="1"/>
        </p:nvPicPr>
        <p:blipFill>
          <a:blip r:embed="rId2"/>
          <a:stretch>
            <a:fillRect/>
          </a:stretch>
        </p:blipFill>
        <p:spPr>
          <a:xfrm rot="10800000">
            <a:off x="6065777" y="2995988"/>
            <a:ext cx="486697" cy="408825"/>
          </a:xfrm>
          <a:prstGeom prst="rect">
            <a:avLst/>
          </a:prstGeom>
        </p:spPr>
      </p:pic>
      <p:sp>
        <p:nvSpPr>
          <p:cNvPr id="11" name="Picture Placeholder 10"/>
          <p:cNvSpPr>
            <a:spLocks noGrp="1"/>
          </p:cNvSpPr>
          <p:nvPr>
            <p:ph type="pic" sz="quarter" idx="35" hasCustomPrompt="1"/>
          </p:nvPr>
        </p:nvSpPr>
        <p:spPr>
          <a:xfrm>
            <a:off x="0"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2"/>
          <p:cNvSpPr>
            <a:spLocks noGrp="1"/>
          </p:cNvSpPr>
          <p:nvPr>
            <p:ph type="ftr" sz="quarter" idx="3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37"/>
          </p:nvPr>
        </p:nvSpPr>
        <p:spPr/>
        <p:txBody>
          <a:bodyPr/>
          <a:lstStyle/>
          <a:p>
            <a:fld id="{D80659BF-CB79-4A8E-8A5E-9707540CF6F7}" type="slidenum">
              <a:rPr lang="en-US" smtClean="0"/>
              <a:pPr/>
              <a:t>‹#›</a:t>
            </a:fld>
            <a:endParaRPr lang="en-US" dirty="0"/>
          </a:p>
        </p:txBody>
      </p:sp>
      <p:sp>
        <p:nvSpPr>
          <p:cNvPr id="10" name="Freeform 9"/>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 - Center">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2674088"/>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Content Placeholder 9"/>
          <p:cNvSpPr>
            <a:spLocks noGrp="1"/>
          </p:cNvSpPr>
          <p:nvPr>
            <p:ph sz="quarter" idx="16"/>
          </p:nvPr>
        </p:nvSpPr>
        <p:spPr>
          <a:xfrm>
            <a:off x="660400" y="1828798"/>
            <a:ext cx="10058400" cy="4191003"/>
          </a:xfrm>
        </p:spPr>
        <p:txBody>
          <a:bodyPr/>
          <a:lstStyle>
            <a:lvl2pPr>
              <a:defRPr b="0">
                <a:solidFill>
                  <a:schemeClr val="bg2">
                    <a:lumMod val="75000"/>
                  </a:schemeClr>
                </a:solidFill>
              </a:defRPr>
            </a:lvl2pPr>
            <a:lvl4pPr marL="230188" indent="-230188">
              <a:buFont typeface="Arial" panose="020B0604020202020204" pitchFamily="34" charset="0"/>
              <a:buChar char="•"/>
              <a:defRPr/>
            </a:lvl4pPr>
            <a:lvl5pPr marL="460375" indent="-254000">
              <a:buFont typeface="Arial" panose="020B0604020202020204" pitchFamily="34" charset="0"/>
              <a:buChar char="•"/>
              <a:defRPr/>
            </a:lvl5pPr>
            <a:lvl6pPr marL="642938" indent="-242888">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19" name="RuleLine - Top"/>
          <p:cNvCxnSpPr/>
          <p:nvPr userDrawn="1"/>
        </p:nvCxnSpPr>
        <p:spPr>
          <a:xfrm>
            <a:off x="5482705" y="1328928"/>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7"/>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8"/>
          </p:nvPr>
        </p:nvSpPr>
        <p:spPr/>
        <p:txBody>
          <a:bodyPr/>
          <a:lstStyle/>
          <a:p>
            <a:fld id="{D80659BF-CB79-4A8E-8A5E-9707540CF6F7}" type="slidenum">
              <a:rPr lang="en-US" smtClean="0"/>
              <a:pPr/>
              <a:t>‹#›</a:t>
            </a:fld>
            <a:endParaRPr lang="en-US" dirty="0"/>
          </a:p>
        </p:txBody>
      </p: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tat - Left C + Image">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 Left, Mid"/>
          <p:cNvSpPr>
            <a:spLocks noGrp="1"/>
          </p:cNvSpPr>
          <p:nvPr>
            <p:ph type="body" sz="quarter" idx="12" hasCustomPrompt="1"/>
          </p:nvPr>
        </p:nvSpPr>
        <p:spPr>
          <a:xfrm>
            <a:off x="1307592" y="1803699"/>
            <a:ext cx="3867456" cy="2743200"/>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5"/>
                </a:solidFill>
              </a:defRPr>
            </a:lvl2pPr>
          </a:lstStyle>
          <a:p>
            <a:pPr lvl="0"/>
            <a:r>
              <a:rPr lang="en-US" dirty="0"/>
              <a:t>#</a:t>
            </a:r>
            <a:r>
              <a:rPr lang="en-US" dirty="0" err="1"/>
              <a:t>tk</a:t>
            </a:r>
            <a:endParaRPr lang="en-US" dirty="0"/>
          </a:p>
          <a:p>
            <a:pPr lvl="1"/>
            <a:r>
              <a:rPr lang="en-US" dirty="0"/>
              <a:t>description</a:t>
            </a:r>
          </a:p>
        </p:txBody>
      </p:sp>
      <p:pic>
        <p:nvPicPr>
          <p:cNvPr id="12" name="Picture 11"/>
          <p:cNvPicPr>
            <a:picLocks noChangeAspect="1"/>
          </p:cNvPicPr>
          <p:nvPr userDrawn="1"/>
        </p:nvPicPr>
        <p:blipFill>
          <a:blip r:embed="rId2"/>
          <a:stretch>
            <a:fillRect/>
          </a:stretch>
        </p:blipFill>
        <p:spPr>
          <a:xfrm rot="10800000">
            <a:off x="522025" y="2995988"/>
            <a:ext cx="486697" cy="408825"/>
          </a:xfrm>
          <a:prstGeom prst="rect">
            <a:avLst/>
          </a:prstGeom>
        </p:spPr>
      </p:pic>
      <p:sp>
        <p:nvSpPr>
          <p:cNvPr id="13"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2" name="Footer Placeholder 1"/>
          <p:cNvSpPr>
            <a:spLocks noGrp="1"/>
          </p:cNvSpPr>
          <p:nvPr>
            <p:ph type="ftr" sz="quarter" idx="36"/>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a:t>
            </a:fld>
            <a:endParaRPr lang="en-US" dirty="0"/>
          </a:p>
        </p:txBody>
      </p: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tat - Left C + Image_Dark">
    <p:bg>
      <p:bgRef idx="1001">
        <a:schemeClr val="bg2"/>
      </p:bgRef>
    </p:bg>
    <p:spTree>
      <p:nvGrpSpPr>
        <p:cNvPr id="1" name=""/>
        <p:cNvGrpSpPr/>
        <p:nvPr/>
      </p:nvGrpSpPr>
      <p:grpSpPr>
        <a:xfrm>
          <a:off x="0" y="0"/>
          <a:ext cx="0" cy="0"/>
          <a:chOff x="0" y="0"/>
          <a:chExt cx="0" cy="0"/>
        </a:xfrm>
      </p:grpSpPr>
      <p:sp>
        <p:nvSpPr>
          <p:cNvPr id="13" name="Rectangle 12"/>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 Left, Mid"/>
          <p:cNvSpPr>
            <a:spLocks noGrp="1"/>
          </p:cNvSpPr>
          <p:nvPr>
            <p:ph type="body" sz="quarter" idx="12" hasCustomPrompt="1"/>
          </p:nvPr>
        </p:nvSpPr>
        <p:spPr>
          <a:xfrm>
            <a:off x="1307592" y="1803699"/>
            <a:ext cx="3867456" cy="2743200"/>
          </a:xfrm>
        </p:spPr>
        <p:txBody>
          <a:bodyPr anchor="ctr"/>
          <a:lstStyle>
            <a:lvl1pPr>
              <a:lnSpc>
                <a:spcPct val="100000"/>
              </a:lnSpc>
              <a:spcBef>
                <a:spcPts val="0"/>
              </a:spcBef>
              <a:spcAft>
                <a:spcPts val="0"/>
              </a:spcAft>
              <a:defRPr sz="6600" baseline="0">
                <a:solidFill>
                  <a:schemeClr val="tx2"/>
                </a:solidFill>
                <a:latin typeface="+mj-lt"/>
              </a:defRPr>
            </a:lvl1pPr>
            <a:lvl2pPr>
              <a:defRPr>
                <a:solidFill>
                  <a:schemeClr val="accent3">
                    <a:lumMod val="20000"/>
                    <a:lumOff val="80000"/>
                  </a:schemeClr>
                </a:solidFill>
              </a:defRPr>
            </a:lvl2pPr>
          </a:lstStyle>
          <a:p>
            <a:pPr lvl="0"/>
            <a:r>
              <a:rPr lang="en-US" dirty="0"/>
              <a:t>#</a:t>
            </a:r>
            <a:r>
              <a:rPr lang="en-US" dirty="0" err="1"/>
              <a:t>tk</a:t>
            </a:r>
            <a:endParaRPr lang="en-US" dirty="0"/>
          </a:p>
          <a:p>
            <a:pPr lvl="1"/>
            <a:r>
              <a:rPr lang="en-US" dirty="0"/>
              <a:t>description</a:t>
            </a:r>
          </a:p>
        </p:txBody>
      </p:sp>
      <p:pic>
        <p:nvPicPr>
          <p:cNvPr id="54" name="Picture 53"/>
          <p:cNvPicPr>
            <a:picLocks noChangeAspect="1"/>
          </p:cNvPicPr>
          <p:nvPr userDrawn="1"/>
        </p:nvPicPr>
        <p:blipFill>
          <a:blip r:embed="rId2"/>
          <a:stretch>
            <a:fillRect/>
          </a:stretch>
        </p:blipFill>
        <p:spPr>
          <a:xfrm rot="10800000">
            <a:off x="522025" y="2995988"/>
            <a:ext cx="486697" cy="408825"/>
          </a:xfrm>
          <a:prstGeom prst="rect">
            <a:avLst/>
          </a:prstGeom>
        </p:spPr>
      </p:pic>
      <p:sp>
        <p:nvSpPr>
          <p:cNvPr id="11" name="Picture Placeholder 10"/>
          <p:cNvSpPr>
            <a:spLocks noGrp="1"/>
          </p:cNvSpPr>
          <p:nvPr>
            <p:ph type="pic" sz="quarter" idx="35" hasCustomPrompt="1"/>
          </p:nvPr>
        </p:nvSpPr>
        <p:spPr>
          <a:xfrm>
            <a:off x="7413625" y="0"/>
            <a:ext cx="3965575" cy="6400800"/>
          </a:xfrm>
          <a:pattFill prst="pct5">
            <a:fgClr>
              <a:schemeClr val="accent6">
                <a:lumMod val="50000"/>
              </a:schemeClr>
            </a:fgClr>
            <a:bgClr>
              <a:schemeClr val="accent6">
                <a:lumMod val="20000"/>
                <a:lumOff val="80000"/>
              </a:schemeClr>
            </a:bgClr>
          </a:pattFill>
        </p:spPr>
        <p:txBody>
          <a:bodyPr tIns="274320" anchor="t"/>
          <a:lstStyle>
            <a:lvl1pPr marL="0" marR="0" indent="0" algn="ctr" defTabSz="884964" rtl="0" eaLnBrk="1" fontAlgn="auto" latinLnBrk="0" hangingPunct="1">
              <a:lnSpc>
                <a:spcPct val="150000"/>
              </a:lnSpc>
              <a:spcBef>
                <a:spcPts val="0"/>
              </a:spcBef>
              <a:spcAft>
                <a:spcPts val="0"/>
              </a:spcAft>
              <a:buClrTx/>
              <a:buSzTx/>
              <a:buFont typeface="Arial" panose="020B0604020202020204" pitchFamily="34" charset="0"/>
              <a:buNone/>
              <a:tabLst/>
              <a:defRPr i="1">
                <a:solidFill>
                  <a:srgbClr val="00B0F0"/>
                </a:solidFill>
                <a:latin typeface="+mj-lt"/>
              </a:defRPr>
            </a:lvl1pPr>
          </a:lstStyle>
          <a:p>
            <a:r>
              <a:rPr lang="en-US" dirty="0"/>
              <a:t>Click the picture icon </a:t>
            </a:r>
            <a:br>
              <a:rPr lang="en-US" dirty="0"/>
            </a:br>
            <a:r>
              <a:rPr lang="en-US" dirty="0"/>
              <a:t>to insert an image.</a:t>
            </a:r>
          </a:p>
        </p:txBody>
      </p:sp>
      <p:sp>
        <p:nvSpPr>
          <p:cNvPr id="3" name="Footer Placeholder 2"/>
          <p:cNvSpPr>
            <a:spLocks noGrp="1"/>
          </p:cNvSpPr>
          <p:nvPr>
            <p:ph type="ftr" sz="quarter" idx="3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37"/>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35091292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quence, text 3">
    <p:bg>
      <p:bgRef idx="1001">
        <a:schemeClr val="bg1"/>
      </p:bgRef>
    </p:bg>
    <p:spTree>
      <p:nvGrpSpPr>
        <p:cNvPr id="1" name=""/>
        <p:cNvGrpSpPr/>
        <p:nvPr/>
      </p:nvGrpSpPr>
      <p:grpSpPr>
        <a:xfrm>
          <a:off x="0" y="0"/>
          <a:ext cx="0" cy="0"/>
          <a:chOff x="0" y="0"/>
          <a:chExt cx="0" cy="0"/>
        </a:xfrm>
      </p:grpSpPr>
      <p:grpSp>
        <p:nvGrpSpPr>
          <p:cNvPr id="5" name="Process Graphic - 3"/>
          <p:cNvGrpSpPr/>
          <p:nvPr userDrawn="1"/>
        </p:nvGrpSpPr>
        <p:grpSpPr>
          <a:xfrm>
            <a:off x="667265" y="2150997"/>
            <a:ext cx="10099699" cy="974587"/>
            <a:chOff x="1066799" y="2150998"/>
            <a:chExt cx="8450427" cy="640080"/>
          </a:xfrm>
          <a:solidFill>
            <a:schemeClr val="accent1"/>
          </a:solidFill>
        </p:grpSpPr>
        <p:sp>
          <p:nvSpPr>
            <p:cNvPr id="12" name="Phase/Step 3"/>
            <p:cNvSpPr>
              <a:spLocks/>
            </p:cNvSpPr>
            <p:nvPr/>
          </p:nvSpPr>
          <p:spPr bwMode="auto">
            <a:xfrm>
              <a:off x="6647116" y="2150998"/>
              <a:ext cx="2870110" cy="640080"/>
            </a:xfrm>
            <a:custGeom>
              <a:avLst/>
              <a:gdLst>
                <a:gd name="T0" fmla="*/ 0 w 1764"/>
                <a:gd name="T1" fmla="*/ 0 h 500"/>
                <a:gd name="T2" fmla="*/ 84 w 1764"/>
                <a:gd name="T3" fmla="*/ 253 h 500"/>
                <a:gd name="T4" fmla="*/ 0 w 1764"/>
                <a:gd name="T5" fmla="*/ 500 h 500"/>
                <a:gd name="T6" fmla="*/ 1681 w 1764"/>
                <a:gd name="T7" fmla="*/ 500 h 500"/>
                <a:gd name="T8" fmla="*/ 1764 w 1764"/>
                <a:gd name="T9" fmla="*/ 253 h 500"/>
                <a:gd name="T10" fmla="*/ 1681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4" y="253"/>
                  </a:lnTo>
                  <a:lnTo>
                    <a:pt x="0" y="500"/>
                  </a:lnTo>
                  <a:lnTo>
                    <a:pt x="1681" y="500"/>
                  </a:lnTo>
                  <a:lnTo>
                    <a:pt x="1764" y="253"/>
                  </a:lnTo>
                  <a:lnTo>
                    <a:pt x="1681" y="0"/>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1735">
                <a:solidFill>
                  <a:schemeClr val="accent3"/>
                </a:solidFill>
              </a:endParaRPr>
            </a:p>
          </p:txBody>
        </p:sp>
        <p:sp>
          <p:nvSpPr>
            <p:cNvPr id="10" name="Phase/Step 2"/>
            <p:cNvSpPr>
              <a:spLocks/>
            </p:cNvSpPr>
            <p:nvPr/>
          </p:nvSpPr>
          <p:spPr bwMode="auto">
            <a:xfrm>
              <a:off x="3856957"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3" y="253"/>
                  </a:lnTo>
                  <a:lnTo>
                    <a:pt x="0" y="500"/>
                  </a:lnTo>
                  <a:lnTo>
                    <a:pt x="1680" y="500"/>
                  </a:lnTo>
                  <a:lnTo>
                    <a:pt x="1764" y="253"/>
                  </a:lnTo>
                  <a:lnTo>
                    <a:pt x="1680" y="0"/>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1735">
                <a:solidFill>
                  <a:schemeClr val="accent3"/>
                </a:solidFill>
              </a:endParaRPr>
            </a:p>
          </p:txBody>
        </p:sp>
        <p:sp>
          <p:nvSpPr>
            <p:cNvPr id="24" name="Phase/Step 1"/>
            <p:cNvSpPr>
              <a:spLocks/>
            </p:cNvSpPr>
            <p:nvPr/>
          </p:nvSpPr>
          <p:spPr bwMode="auto">
            <a:xfrm>
              <a:off x="1066799"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 name="connsiteX0" fmla="*/ 0 w 10000"/>
                <a:gd name="connsiteY0" fmla="*/ 0 h 10000"/>
                <a:gd name="connsiteX1" fmla="*/ 0 w 10000"/>
                <a:gd name="connsiteY1" fmla="*/ 10000 h 10000"/>
                <a:gd name="connsiteX2" fmla="*/ 9524 w 10000"/>
                <a:gd name="connsiteY2" fmla="*/ 10000 h 10000"/>
                <a:gd name="connsiteX3" fmla="*/ 10000 w 10000"/>
                <a:gd name="connsiteY3" fmla="*/ 5060 h 10000"/>
                <a:gd name="connsiteX4" fmla="*/ 9524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9524" y="10000"/>
                  </a:lnTo>
                  <a:cubicBezTo>
                    <a:pt x="9683" y="8353"/>
                    <a:pt x="9841" y="6707"/>
                    <a:pt x="10000" y="5060"/>
                  </a:cubicBezTo>
                  <a:cubicBezTo>
                    <a:pt x="9841" y="3373"/>
                    <a:pt x="9683" y="1687"/>
                    <a:pt x="9524" y="0"/>
                  </a:cubicBez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sz="1735">
                <a:solidFill>
                  <a:schemeClr val="accent3"/>
                </a:solidFill>
              </a:endParaRPr>
            </a:p>
          </p:txBody>
        </p:sp>
      </p:grpSp>
      <p:sp>
        <p:nvSpPr>
          <p:cNvPr id="26" name="Text Placeholder-Process 1"/>
          <p:cNvSpPr>
            <a:spLocks noGrp="1"/>
          </p:cNvSpPr>
          <p:nvPr>
            <p:ph type="body" sz="quarter" idx="48" hasCustomPrompt="1"/>
          </p:nvPr>
        </p:nvSpPr>
        <p:spPr>
          <a:xfrm>
            <a:off x="888263" y="3125584"/>
            <a:ext cx="2808881"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accent1"/>
              </a:buClr>
              <a:buFont typeface="Arial" panose="020B0604020202020204" pitchFamily="34" charset="0"/>
              <a:buChar char="•"/>
              <a:defRPr sz="2000" b="0" i="0" cap="none" spc="21" baseline="0">
                <a:solidFill>
                  <a:srgbClr val="0E3837"/>
                </a:solidFill>
                <a:latin typeface="+mn-lt"/>
              </a:defRPr>
            </a:lvl2pPr>
            <a:lvl3pPr marL="401638" indent="-165100">
              <a:lnSpc>
                <a:spcPct val="100000"/>
              </a:lnSpc>
              <a:buClr>
                <a:schemeClr val="accent1"/>
              </a:buClr>
              <a:buFont typeface="Arial" panose="020B0604020202020204" pitchFamily="34" charset="0"/>
              <a:buChar char="•"/>
              <a:tabLst/>
              <a:defRPr sz="2000">
                <a:solidFill>
                  <a:srgbClr val="0E3837"/>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7" name="Text Placeholder-ProcessTitle 1"/>
          <p:cNvSpPr>
            <a:spLocks noGrp="1"/>
          </p:cNvSpPr>
          <p:nvPr>
            <p:ph type="body" sz="quarter" idx="37" hasCustomPrompt="1"/>
          </p:nvPr>
        </p:nvSpPr>
        <p:spPr>
          <a:xfrm>
            <a:off x="888263" y="2217501"/>
            <a:ext cx="2808881" cy="706502"/>
          </a:xfrm>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dirty="0"/>
              <a:t>Title</a:t>
            </a:r>
          </a:p>
        </p:txBody>
      </p:sp>
      <p:sp>
        <p:nvSpPr>
          <p:cNvPr id="25" name="Title Placeholder - Top"/>
          <p:cNvSpPr>
            <a:spLocks noGrp="1"/>
          </p:cNvSpPr>
          <p:nvPr>
            <p:ph type="title"/>
          </p:nvPr>
        </p:nvSpPr>
        <p:spPr>
          <a:xfrm>
            <a:off x="660400" y="457201"/>
            <a:ext cx="10058400" cy="685801"/>
          </a:xfrm>
        </p:spPr>
        <p:txBody>
          <a:bodyPr/>
          <a:lstStyle/>
          <a:p>
            <a:r>
              <a:rPr lang="en-US" dirty="0"/>
              <a:t>Click to edit Master title style</a:t>
            </a:r>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ProcessTitle 1"/>
          <p:cNvSpPr>
            <a:spLocks noGrp="1"/>
          </p:cNvSpPr>
          <p:nvPr>
            <p:ph type="body" sz="quarter" idx="50" hasCustomPrompt="1"/>
          </p:nvPr>
        </p:nvSpPr>
        <p:spPr>
          <a:xfrm>
            <a:off x="4324461" y="2217501"/>
            <a:ext cx="2808881" cy="706502"/>
          </a:xfrm>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dirty="0"/>
              <a:t>Title</a:t>
            </a:r>
          </a:p>
        </p:txBody>
      </p:sp>
      <p:sp>
        <p:nvSpPr>
          <p:cNvPr id="21" name="Text Placeholder-ProcessTitle 1"/>
          <p:cNvSpPr>
            <a:spLocks noGrp="1"/>
          </p:cNvSpPr>
          <p:nvPr>
            <p:ph type="body" sz="quarter" idx="52" hasCustomPrompt="1"/>
          </p:nvPr>
        </p:nvSpPr>
        <p:spPr>
          <a:xfrm>
            <a:off x="7668740" y="2217501"/>
            <a:ext cx="2808881" cy="706502"/>
          </a:xfrm>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dirty="0"/>
              <a:t>Title</a:t>
            </a:r>
          </a:p>
        </p:txBody>
      </p:sp>
      <p:sp>
        <p:nvSpPr>
          <p:cNvPr id="22" name="Text Placeholder - Left, Mid"/>
          <p:cNvSpPr>
            <a:spLocks noGrp="1"/>
          </p:cNvSpPr>
          <p:nvPr>
            <p:ph type="body" sz="quarter" idx="12"/>
          </p:nvPr>
        </p:nvSpPr>
        <p:spPr>
          <a:xfrm>
            <a:off x="660400" y="1523999"/>
            <a:ext cx="10058399" cy="647701"/>
          </a:xfrm>
        </p:spPr>
        <p:txBody>
          <a:bodyPr/>
          <a:lstStyle>
            <a:lvl1pPr>
              <a:lnSpc>
                <a:spcPts val="1600"/>
              </a:lnSpc>
              <a:spcBef>
                <a:spcPts val="0"/>
              </a:spcBef>
              <a:spcAft>
                <a:spcPts val="600"/>
              </a:spcAft>
              <a:defRPr sz="2400" baseline="0">
                <a:latin typeface="+mn-lt"/>
              </a:defRPr>
            </a:lvl1pPr>
          </a:lstStyle>
          <a:p>
            <a:pPr lvl="0"/>
            <a:r>
              <a:rPr lang="en-US" dirty="0"/>
              <a:t>Edit Master text styles</a:t>
            </a:r>
          </a:p>
        </p:txBody>
      </p:sp>
      <p:sp>
        <p:nvSpPr>
          <p:cNvPr id="18" name="Text Placeholder-Process 1"/>
          <p:cNvSpPr>
            <a:spLocks noGrp="1"/>
          </p:cNvSpPr>
          <p:nvPr>
            <p:ph type="body" sz="quarter" idx="53" hasCustomPrompt="1"/>
          </p:nvPr>
        </p:nvSpPr>
        <p:spPr>
          <a:xfrm>
            <a:off x="4318000" y="3125584"/>
            <a:ext cx="2808881"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accent1"/>
              </a:buClr>
              <a:buFont typeface="Arial" panose="020B0604020202020204" pitchFamily="34" charset="0"/>
              <a:buChar char="•"/>
              <a:defRPr sz="2000" b="0" i="0" cap="none" spc="21" baseline="0">
                <a:solidFill>
                  <a:schemeClr val="tx2"/>
                </a:solidFill>
                <a:latin typeface="+mn-lt"/>
              </a:defRPr>
            </a:lvl2pPr>
            <a:lvl3pPr marL="401638" indent="-165100">
              <a:lnSpc>
                <a:spcPct val="100000"/>
              </a:lnSpc>
              <a:buClr>
                <a:schemeClr val="accent1"/>
              </a:buClr>
              <a:buFont typeface="Arial" panose="020B0604020202020204" pitchFamily="34" charset="0"/>
              <a:buChar char="•"/>
              <a:tabLst/>
              <a:defRPr sz="2000">
                <a:solidFill>
                  <a:schemeClr val="tx2"/>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0" name="Text Placeholder-Process 1"/>
          <p:cNvSpPr>
            <a:spLocks noGrp="1"/>
          </p:cNvSpPr>
          <p:nvPr>
            <p:ph type="body" sz="quarter" idx="54" hasCustomPrompt="1"/>
          </p:nvPr>
        </p:nvSpPr>
        <p:spPr>
          <a:xfrm>
            <a:off x="7670800" y="3125584"/>
            <a:ext cx="2808881"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accent1"/>
              </a:buClr>
              <a:buFont typeface="Arial" panose="020B0604020202020204" pitchFamily="34" charset="0"/>
              <a:buChar char="•"/>
              <a:defRPr sz="2000" b="0" i="0" cap="none" spc="21" baseline="0">
                <a:solidFill>
                  <a:schemeClr val="tx2"/>
                </a:solidFill>
                <a:latin typeface="+mn-lt"/>
              </a:defRPr>
            </a:lvl2pPr>
            <a:lvl3pPr marL="401638" indent="-165100">
              <a:lnSpc>
                <a:spcPct val="100000"/>
              </a:lnSpc>
              <a:buClr>
                <a:schemeClr val="accent1"/>
              </a:buClr>
              <a:buFont typeface="Arial" panose="020B0604020202020204" pitchFamily="34" charset="0"/>
              <a:buChar char="•"/>
              <a:tabLst/>
              <a:defRPr sz="2000">
                <a:solidFill>
                  <a:schemeClr val="tx2"/>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 name="Footer Placeholder 1"/>
          <p:cNvSpPr>
            <a:spLocks noGrp="1"/>
          </p:cNvSpPr>
          <p:nvPr>
            <p:ph type="ftr" sz="quarter" idx="55"/>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56"/>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239032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quence, text 3_Dark">
    <p:bg>
      <p:bgRef idx="1001">
        <a:schemeClr val="bg2"/>
      </p:bgRef>
    </p:bg>
    <p:spTree>
      <p:nvGrpSpPr>
        <p:cNvPr id="1" name=""/>
        <p:cNvGrpSpPr/>
        <p:nvPr/>
      </p:nvGrpSpPr>
      <p:grpSpPr>
        <a:xfrm>
          <a:off x="0" y="0"/>
          <a:ext cx="0" cy="0"/>
          <a:chOff x="0" y="0"/>
          <a:chExt cx="0" cy="0"/>
        </a:xfrm>
      </p:grpSpPr>
      <p:sp>
        <p:nvSpPr>
          <p:cNvPr id="30" name="Rectangle 29"/>
          <p:cNvSpPr/>
          <p:nvPr userDrawn="1"/>
        </p:nvSpPr>
        <p:spPr>
          <a:xfrm>
            <a:off x="0" y="2667001"/>
            <a:ext cx="1554480" cy="381000"/>
          </a:xfrm>
          <a:prstGeom prst="rect">
            <a:avLst/>
          </a:prstGeom>
          <a:solidFill>
            <a:schemeClr val="bg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Rectangle 28"/>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5" name="Process Graphic - 3"/>
          <p:cNvGrpSpPr/>
          <p:nvPr userDrawn="1"/>
        </p:nvGrpSpPr>
        <p:grpSpPr>
          <a:xfrm>
            <a:off x="667265" y="2150997"/>
            <a:ext cx="10099699" cy="974587"/>
            <a:chOff x="1066799" y="2150998"/>
            <a:chExt cx="8450427" cy="640080"/>
          </a:xfrm>
          <a:solidFill>
            <a:schemeClr val="accent4"/>
          </a:solidFill>
        </p:grpSpPr>
        <p:sp>
          <p:nvSpPr>
            <p:cNvPr id="12" name="Phase/Step 3"/>
            <p:cNvSpPr>
              <a:spLocks/>
            </p:cNvSpPr>
            <p:nvPr/>
          </p:nvSpPr>
          <p:spPr bwMode="auto">
            <a:xfrm>
              <a:off x="6647116" y="2150998"/>
              <a:ext cx="2870110" cy="640080"/>
            </a:xfrm>
            <a:custGeom>
              <a:avLst/>
              <a:gdLst>
                <a:gd name="T0" fmla="*/ 0 w 1764"/>
                <a:gd name="T1" fmla="*/ 0 h 500"/>
                <a:gd name="T2" fmla="*/ 84 w 1764"/>
                <a:gd name="T3" fmla="*/ 253 h 500"/>
                <a:gd name="T4" fmla="*/ 0 w 1764"/>
                <a:gd name="T5" fmla="*/ 500 h 500"/>
                <a:gd name="T6" fmla="*/ 1681 w 1764"/>
                <a:gd name="T7" fmla="*/ 500 h 500"/>
                <a:gd name="T8" fmla="*/ 1764 w 1764"/>
                <a:gd name="T9" fmla="*/ 253 h 500"/>
                <a:gd name="T10" fmla="*/ 1681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4" y="253"/>
                  </a:lnTo>
                  <a:lnTo>
                    <a:pt x="0" y="500"/>
                  </a:lnTo>
                  <a:lnTo>
                    <a:pt x="1681" y="500"/>
                  </a:lnTo>
                  <a:lnTo>
                    <a:pt x="1764" y="253"/>
                  </a:lnTo>
                  <a:lnTo>
                    <a:pt x="1681" y="0"/>
                  </a:lnTo>
                  <a:lnTo>
                    <a:pt x="0" y="0"/>
                  </a:lnTo>
                  <a:close/>
                </a:path>
              </a:pathLst>
            </a:custGeom>
            <a:noFill/>
            <a:ln w="25400">
              <a:solidFill>
                <a:schemeClr val="accent2"/>
              </a:solidFill>
            </a:ln>
            <a:extLst/>
          </p:spPr>
          <p:txBody>
            <a:bodyPr vert="horz" wrap="square" lIns="91440" tIns="45720" rIns="91440" bIns="45720" numCol="1" anchor="t" anchorCtr="0" compatLnSpc="1">
              <a:prstTxWarp prst="textNoShape">
                <a:avLst/>
              </a:prstTxWarp>
            </a:bodyPr>
            <a:lstStyle/>
            <a:p>
              <a:endParaRPr lang="en-US" sz="1735">
                <a:solidFill>
                  <a:schemeClr val="accent3"/>
                </a:solidFill>
              </a:endParaRPr>
            </a:p>
          </p:txBody>
        </p:sp>
        <p:sp>
          <p:nvSpPr>
            <p:cNvPr id="10" name="Phase/Step 2"/>
            <p:cNvSpPr>
              <a:spLocks/>
            </p:cNvSpPr>
            <p:nvPr/>
          </p:nvSpPr>
          <p:spPr bwMode="auto">
            <a:xfrm>
              <a:off x="3856957"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3" y="253"/>
                  </a:lnTo>
                  <a:lnTo>
                    <a:pt x="0" y="500"/>
                  </a:lnTo>
                  <a:lnTo>
                    <a:pt x="1680" y="500"/>
                  </a:lnTo>
                  <a:lnTo>
                    <a:pt x="1764" y="253"/>
                  </a:lnTo>
                  <a:lnTo>
                    <a:pt x="1680" y="0"/>
                  </a:lnTo>
                  <a:lnTo>
                    <a:pt x="0" y="0"/>
                  </a:lnTo>
                  <a:close/>
                </a:path>
              </a:pathLst>
            </a:custGeom>
            <a:noFill/>
            <a:ln w="25400">
              <a:solidFill>
                <a:schemeClr val="accent2"/>
              </a:solidFill>
            </a:ln>
            <a:extLst/>
          </p:spPr>
          <p:txBody>
            <a:bodyPr vert="horz" wrap="square" lIns="91440" tIns="45720" rIns="91440" bIns="45720" numCol="1" anchor="t" anchorCtr="0" compatLnSpc="1">
              <a:prstTxWarp prst="textNoShape">
                <a:avLst/>
              </a:prstTxWarp>
            </a:bodyPr>
            <a:lstStyle/>
            <a:p>
              <a:endParaRPr lang="en-US" sz="1735">
                <a:solidFill>
                  <a:schemeClr val="accent2"/>
                </a:solidFill>
              </a:endParaRPr>
            </a:p>
          </p:txBody>
        </p:sp>
        <p:sp>
          <p:nvSpPr>
            <p:cNvPr id="24" name="Phase/Step 1"/>
            <p:cNvSpPr>
              <a:spLocks/>
            </p:cNvSpPr>
            <p:nvPr/>
          </p:nvSpPr>
          <p:spPr bwMode="auto">
            <a:xfrm>
              <a:off x="1066799"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 name="connsiteX0" fmla="*/ 0 w 10000"/>
                <a:gd name="connsiteY0" fmla="*/ 0 h 10000"/>
                <a:gd name="connsiteX1" fmla="*/ 0 w 10000"/>
                <a:gd name="connsiteY1" fmla="*/ 10000 h 10000"/>
                <a:gd name="connsiteX2" fmla="*/ 9524 w 10000"/>
                <a:gd name="connsiteY2" fmla="*/ 10000 h 10000"/>
                <a:gd name="connsiteX3" fmla="*/ 10000 w 10000"/>
                <a:gd name="connsiteY3" fmla="*/ 5060 h 10000"/>
                <a:gd name="connsiteX4" fmla="*/ 9524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9524" y="10000"/>
                  </a:lnTo>
                  <a:cubicBezTo>
                    <a:pt x="9683" y="8353"/>
                    <a:pt x="9841" y="6707"/>
                    <a:pt x="10000" y="5060"/>
                  </a:cubicBezTo>
                  <a:cubicBezTo>
                    <a:pt x="9841" y="3373"/>
                    <a:pt x="9683" y="1687"/>
                    <a:pt x="9524" y="0"/>
                  </a:cubicBezTo>
                  <a:lnTo>
                    <a:pt x="0" y="0"/>
                  </a:lnTo>
                  <a:close/>
                </a:path>
              </a:pathLst>
            </a:custGeom>
            <a:noFill/>
            <a:ln w="25400">
              <a:solidFill>
                <a:schemeClr val="accent2"/>
              </a:solidFill>
            </a:ln>
            <a:extLst/>
          </p:spPr>
          <p:txBody>
            <a:bodyPr vert="horz" wrap="square" lIns="91440" tIns="45720" rIns="91440" bIns="45720" numCol="1" anchor="t" anchorCtr="0" compatLnSpc="1">
              <a:prstTxWarp prst="textNoShape">
                <a:avLst/>
              </a:prstTxWarp>
            </a:bodyPr>
            <a:lstStyle/>
            <a:p>
              <a:endParaRPr lang="en-US" sz="1735">
                <a:solidFill>
                  <a:schemeClr val="accent3"/>
                </a:solidFill>
              </a:endParaRPr>
            </a:p>
          </p:txBody>
        </p:sp>
      </p:grpSp>
      <p:sp>
        <p:nvSpPr>
          <p:cNvPr id="26" name="Text Placeholder-Process 1"/>
          <p:cNvSpPr>
            <a:spLocks noGrp="1"/>
          </p:cNvSpPr>
          <p:nvPr>
            <p:ph type="body" sz="quarter" idx="48" hasCustomPrompt="1"/>
          </p:nvPr>
        </p:nvSpPr>
        <p:spPr>
          <a:xfrm>
            <a:off x="888263" y="3125584"/>
            <a:ext cx="2808881"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tx2">
                  <a:lumMod val="75000"/>
                  <a:lumOff val="25000"/>
                </a:schemeClr>
              </a:buClr>
              <a:buFont typeface="Arial" panose="020B0604020202020204" pitchFamily="34" charset="0"/>
              <a:buChar char="•"/>
              <a:defRPr sz="2000" b="0" i="0" cap="none" spc="21" baseline="0">
                <a:solidFill>
                  <a:schemeClr val="tx2"/>
                </a:solidFill>
                <a:latin typeface="+mn-lt"/>
              </a:defRPr>
            </a:lvl2pPr>
            <a:lvl3pPr marL="401638" indent="-165100">
              <a:lnSpc>
                <a:spcPct val="100000"/>
              </a:lnSpc>
              <a:buClr>
                <a:schemeClr val="tx2">
                  <a:lumMod val="75000"/>
                  <a:lumOff val="25000"/>
                </a:schemeClr>
              </a:buClr>
              <a:buFont typeface="Arial" panose="020B0604020202020204" pitchFamily="34" charset="0"/>
              <a:buChar char="•"/>
              <a:tabLst/>
              <a:defRPr sz="2000">
                <a:solidFill>
                  <a:schemeClr val="tx2"/>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7" name="Text Placeholder-ProcessTitle 1"/>
          <p:cNvSpPr>
            <a:spLocks noGrp="1"/>
          </p:cNvSpPr>
          <p:nvPr>
            <p:ph type="body" sz="quarter" idx="37" hasCustomPrompt="1"/>
          </p:nvPr>
        </p:nvSpPr>
        <p:spPr>
          <a:xfrm>
            <a:off x="888263" y="2217501"/>
            <a:ext cx="2808881" cy="706502"/>
          </a:xfrm>
          <a:noFill/>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dirty="0" smtClean="0"/>
              <a:t>Title</a:t>
            </a:r>
            <a:endParaRPr lang="en-US" dirty="0"/>
          </a:p>
        </p:txBody>
      </p:sp>
      <p:sp>
        <p:nvSpPr>
          <p:cNvPr id="25" name="Title Placeholder - Top"/>
          <p:cNvSpPr>
            <a:spLocks noGrp="1"/>
          </p:cNvSpPr>
          <p:nvPr>
            <p:ph type="title"/>
          </p:nvPr>
        </p:nvSpPr>
        <p:spPr>
          <a:xfrm>
            <a:off x="660400" y="457200"/>
            <a:ext cx="10058400" cy="685803"/>
          </a:xfrm>
        </p:spPr>
        <p:txBody>
          <a:bodyPr/>
          <a:lstStyle/>
          <a:p>
            <a:r>
              <a:rPr lang="en-US" dirty="0"/>
              <a:t>Click to edit Master title style</a:t>
            </a:r>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ProcessTitle 1"/>
          <p:cNvSpPr>
            <a:spLocks noGrp="1"/>
          </p:cNvSpPr>
          <p:nvPr>
            <p:ph type="body" sz="quarter" idx="50" hasCustomPrompt="1"/>
          </p:nvPr>
        </p:nvSpPr>
        <p:spPr>
          <a:xfrm>
            <a:off x="4324461" y="2217501"/>
            <a:ext cx="2808881" cy="706502"/>
          </a:xfrm>
          <a:noFill/>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dirty="0" smtClean="0"/>
              <a:t>Title</a:t>
            </a:r>
            <a:endParaRPr lang="en-US" dirty="0"/>
          </a:p>
        </p:txBody>
      </p:sp>
      <p:sp>
        <p:nvSpPr>
          <p:cNvPr id="21" name="Text Placeholder-ProcessTitle 1"/>
          <p:cNvSpPr>
            <a:spLocks noGrp="1"/>
          </p:cNvSpPr>
          <p:nvPr>
            <p:ph type="body" sz="quarter" idx="52" hasCustomPrompt="1"/>
          </p:nvPr>
        </p:nvSpPr>
        <p:spPr>
          <a:xfrm>
            <a:off x="7668740" y="2217501"/>
            <a:ext cx="2808881" cy="706502"/>
          </a:xfrm>
          <a:noFill/>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dirty="0" smtClean="0"/>
              <a:t>Title</a:t>
            </a:r>
            <a:endParaRPr lang="en-US" dirty="0"/>
          </a:p>
        </p:txBody>
      </p:sp>
      <p:sp>
        <p:nvSpPr>
          <p:cNvPr id="22" name="Text Placeholder - Left, Mid"/>
          <p:cNvSpPr>
            <a:spLocks noGrp="1"/>
          </p:cNvSpPr>
          <p:nvPr>
            <p:ph type="body" sz="quarter" idx="12"/>
          </p:nvPr>
        </p:nvSpPr>
        <p:spPr>
          <a:xfrm>
            <a:off x="660400" y="1524000"/>
            <a:ext cx="10058399" cy="647700"/>
          </a:xfrm>
        </p:spPr>
        <p:txBody>
          <a:bodyPr/>
          <a:lstStyle>
            <a:lvl1pPr>
              <a:lnSpc>
                <a:spcPts val="1600"/>
              </a:lnSpc>
              <a:spcBef>
                <a:spcPts val="0"/>
              </a:spcBef>
              <a:spcAft>
                <a:spcPts val="600"/>
              </a:spcAft>
              <a:defRPr sz="2400" baseline="0">
                <a:latin typeface="+mn-lt"/>
              </a:defRPr>
            </a:lvl1pPr>
          </a:lstStyle>
          <a:p>
            <a:pPr lvl="0"/>
            <a:r>
              <a:rPr lang="en-US" dirty="0"/>
              <a:t>Edit Master text styles</a:t>
            </a:r>
          </a:p>
        </p:txBody>
      </p:sp>
      <p:sp>
        <p:nvSpPr>
          <p:cNvPr id="18" name="Text Placeholder-Process 1"/>
          <p:cNvSpPr>
            <a:spLocks noGrp="1"/>
          </p:cNvSpPr>
          <p:nvPr>
            <p:ph type="body" sz="quarter" idx="53" hasCustomPrompt="1"/>
          </p:nvPr>
        </p:nvSpPr>
        <p:spPr>
          <a:xfrm>
            <a:off x="4318000" y="3125584"/>
            <a:ext cx="2808881"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tx2">
                  <a:lumMod val="75000"/>
                  <a:lumOff val="25000"/>
                </a:schemeClr>
              </a:buClr>
              <a:buFont typeface="Arial" panose="020B0604020202020204" pitchFamily="34" charset="0"/>
              <a:buChar char="•"/>
              <a:defRPr sz="2000" b="0" i="0" cap="none" spc="21" baseline="0">
                <a:solidFill>
                  <a:schemeClr val="tx2"/>
                </a:solidFill>
                <a:latin typeface="+mn-lt"/>
              </a:defRPr>
            </a:lvl2pPr>
            <a:lvl3pPr marL="401638" indent="-165100">
              <a:lnSpc>
                <a:spcPct val="100000"/>
              </a:lnSpc>
              <a:buClr>
                <a:schemeClr val="tx2">
                  <a:lumMod val="75000"/>
                  <a:lumOff val="25000"/>
                </a:schemeClr>
              </a:buClr>
              <a:buFont typeface="Arial" panose="020B0604020202020204" pitchFamily="34" charset="0"/>
              <a:buChar char="•"/>
              <a:tabLst/>
              <a:defRPr sz="2000">
                <a:solidFill>
                  <a:schemeClr val="tx2"/>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0" name="Text Placeholder-Process 1"/>
          <p:cNvSpPr>
            <a:spLocks noGrp="1"/>
          </p:cNvSpPr>
          <p:nvPr>
            <p:ph type="body" sz="quarter" idx="54" hasCustomPrompt="1"/>
          </p:nvPr>
        </p:nvSpPr>
        <p:spPr>
          <a:xfrm>
            <a:off x="7670800" y="3125584"/>
            <a:ext cx="2808881"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tx2">
                  <a:lumMod val="75000"/>
                  <a:lumOff val="25000"/>
                </a:schemeClr>
              </a:buClr>
              <a:buFont typeface="Arial" panose="020B0604020202020204" pitchFamily="34" charset="0"/>
              <a:buChar char="•"/>
              <a:defRPr sz="2000" b="0" i="0" cap="none" spc="21" baseline="0">
                <a:solidFill>
                  <a:schemeClr val="tx2"/>
                </a:solidFill>
                <a:latin typeface="+mn-lt"/>
              </a:defRPr>
            </a:lvl2pPr>
            <a:lvl3pPr marL="401638" indent="-165100">
              <a:lnSpc>
                <a:spcPct val="100000"/>
              </a:lnSpc>
              <a:buClr>
                <a:schemeClr val="tx2">
                  <a:lumMod val="75000"/>
                  <a:lumOff val="25000"/>
                </a:schemeClr>
              </a:buClr>
              <a:buFont typeface="Arial" panose="020B0604020202020204" pitchFamily="34" charset="0"/>
              <a:buChar char="•"/>
              <a:tabLst/>
              <a:defRPr sz="2000">
                <a:solidFill>
                  <a:schemeClr val="tx2"/>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 name="Footer Placeholder 1"/>
          <p:cNvSpPr>
            <a:spLocks noGrp="1"/>
          </p:cNvSpPr>
          <p:nvPr>
            <p:ph type="ftr" sz="quarter" idx="55"/>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56"/>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4358083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quence, text 2">
    <p:bg>
      <p:bgRef idx="1001">
        <a:schemeClr val="bg1"/>
      </p:bgRef>
    </p:bg>
    <p:spTree>
      <p:nvGrpSpPr>
        <p:cNvPr id="1" name=""/>
        <p:cNvGrpSpPr/>
        <p:nvPr/>
      </p:nvGrpSpPr>
      <p:grpSpPr>
        <a:xfrm>
          <a:off x="0" y="0"/>
          <a:ext cx="0" cy="0"/>
          <a:chOff x="0" y="0"/>
          <a:chExt cx="0" cy="0"/>
        </a:xfrm>
      </p:grpSpPr>
      <p:grpSp>
        <p:nvGrpSpPr>
          <p:cNvPr id="5" name="Process Graphic - 3"/>
          <p:cNvGrpSpPr/>
          <p:nvPr userDrawn="1"/>
        </p:nvGrpSpPr>
        <p:grpSpPr>
          <a:xfrm>
            <a:off x="667264" y="2150997"/>
            <a:ext cx="10051535" cy="974587"/>
            <a:chOff x="1066799" y="2150998"/>
            <a:chExt cx="5660268" cy="640080"/>
          </a:xfrm>
          <a:solidFill>
            <a:schemeClr val="accent4"/>
          </a:solidFill>
        </p:grpSpPr>
        <p:sp>
          <p:nvSpPr>
            <p:cNvPr id="10" name="Phase/Step 2"/>
            <p:cNvSpPr>
              <a:spLocks/>
            </p:cNvSpPr>
            <p:nvPr/>
          </p:nvSpPr>
          <p:spPr bwMode="auto">
            <a:xfrm>
              <a:off x="3856957"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3" y="253"/>
                  </a:lnTo>
                  <a:lnTo>
                    <a:pt x="0" y="500"/>
                  </a:lnTo>
                  <a:lnTo>
                    <a:pt x="1680" y="500"/>
                  </a:lnTo>
                  <a:lnTo>
                    <a:pt x="1764" y="253"/>
                  </a:lnTo>
                  <a:lnTo>
                    <a:pt x="1680" y="0"/>
                  </a:lnTo>
                  <a:lnTo>
                    <a:pt x="0" y="0"/>
                  </a:lnTo>
                  <a:close/>
                </a:path>
              </a:pathLst>
            </a:custGeom>
            <a:noFill/>
            <a:ln w="25400">
              <a:solidFill>
                <a:schemeClr val="accent2"/>
              </a:solidFill>
            </a:ln>
            <a:extLst/>
          </p:spPr>
          <p:txBody>
            <a:bodyPr vert="horz" wrap="square" lIns="91440" tIns="45720" rIns="91440" bIns="45720" numCol="1" anchor="t" anchorCtr="0" compatLnSpc="1">
              <a:prstTxWarp prst="textNoShape">
                <a:avLst/>
              </a:prstTxWarp>
            </a:bodyPr>
            <a:lstStyle/>
            <a:p>
              <a:endParaRPr lang="en-US" sz="1735">
                <a:solidFill>
                  <a:schemeClr val="accent2"/>
                </a:solidFill>
              </a:endParaRPr>
            </a:p>
          </p:txBody>
        </p:sp>
        <p:sp>
          <p:nvSpPr>
            <p:cNvPr id="24" name="Phase/Step 1"/>
            <p:cNvSpPr>
              <a:spLocks/>
            </p:cNvSpPr>
            <p:nvPr/>
          </p:nvSpPr>
          <p:spPr bwMode="auto">
            <a:xfrm>
              <a:off x="1066799"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 name="connsiteX0" fmla="*/ 0 w 10000"/>
                <a:gd name="connsiteY0" fmla="*/ 0 h 10000"/>
                <a:gd name="connsiteX1" fmla="*/ 0 w 10000"/>
                <a:gd name="connsiteY1" fmla="*/ 10000 h 10000"/>
                <a:gd name="connsiteX2" fmla="*/ 9524 w 10000"/>
                <a:gd name="connsiteY2" fmla="*/ 10000 h 10000"/>
                <a:gd name="connsiteX3" fmla="*/ 10000 w 10000"/>
                <a:gd name="connsiteY3" fmla="*/ 5060 h 10000"/>
                <a:gd name="connsiteX4" fmla="*/ 9524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9524" y="10000"/>
                  </a:lnTo>
                  <a:cubicBezTo>
                    <a:pt x="9683" y="8353"/>
                    <a:pt x="9841" y="6707"/>
                    <a:pt x="10000" y="5060"/>
                  </a:cubicBezTo>
                  <a:cubicBezTo>
                    <a:pt x="9841" y="3373"/>
                    <a:pt x="9683" y="1687"/>
                    <a:pt x="9524" y="0"/>
                  </a:cubicBezTo>
                  <a:lnTo>
                    <a:pt x="0" y="0"/>
                  </a:lnTo>
                  <a:close/>
                </a:path>
              </a:pathLst>
            </a:custGeom>
            <a:noFill/>
            <a:ln w="25400">
              <a:solidFill>
                <a:schemeClr val="accent2"/>
              </a:solidFill>
            </a:ln>
            <a:extLst/>
          </p:spPr>
          <p:txBody>
            <a:bodyPr vert="horz" wrap="square" lIns="91440" tIns="45720" rIns="91440" bIns="45720" numCol="1" anchor="t" anchorCtr="0" compatLnSpc="1">
              <a:prstTxWarp prst="textNoShape">
                <a:avLst/>
              </a:prstTxWarp>
            </a:bodyPr>
            <a:lstStyle/>
            <a:p>
              <a:endParaRPr lang="en-US" sz="1735">
                <a:solidFill>
                  <a:schemeClr val="accent3"/>
                </a:solidFill>
              </a:endParaRPr>
            </a:p>
          </p:txBody>
        </p:sp>
      </p:grpSp>
      <p:sp>
        <p:nvSpPr>
          <p:cNvPr id="26" name="Text Placeholder-Process 1"/>
          <p:cNvSpPr>
            <a:spLocks noGrp="1"/>
          </p:cNvSpPr>
          <p:nvPr>
            <p:ph type="body" sz="quarter" idx="48" hasCustomPrompt="1"/>
          </p:nvPr>
        </p:nvSpPr>
        <p:spPr>
          <a:xfrm>
            <a:off x="888263" y="3125584"/>
            <a:ext cx="4801337"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tx2">
                  <a:lumMod val="75000"/>
                  <a:lumOff val="25000"/>
                </a:schemeClr>
              </a:buClr>
              <a:buFont typeface="Arial" panose="020B0604020202020204" pitchFamily="34" charset="0"/>
              <a:buChar char="•"/>
              <a:defRPr sz="2000" b="0" i="0" cap="none" spc="21" baseline="0">
                <a:solidFill>
                  <a:schemeClr val="tx2"/>
                </a:solidFill>
                <a:latin typeface="+mn-lt"/>
              </a:defRPr>
            </a:lvl2pPr>
            <a:lvl3pPr marL="401638" indent="-165100">
              <a:lnSpc>
                <a:spcPct val="100000"/>
              </a:lnSpc>
              <a:buClr>
                <a:schemeClr val="tx2">
                  <a:lumMod val="75000"/>
                  <a:lumOff val="25000"/>
                </a:schemeClr>
              </a:buClr>
              <a:buFont typeface="Arial" panose="020B0604020202020204" pitchFamily="34" charset="0"/>
              <a:buChar char="•"/>
              <a:tabLst/>
              <a:defRPr sz="2000">
                <a:solidFill>
                  <a:schemeClr val="tx2"/>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7" name="Text Placeholder-ProcessTitle 1"/>
          <p:cNvSpPr>
            <a:spLocks noGrp="1"/>
          </p:cNvSpPr>
          <p:nvPr>
            <p:ph type="body" sz="quarter" idx="37" hasCustomPrompt="1"/>
          </p:nvPr>
        </p:nvSpPr>
        <p:spPr>
          <a:xfrm>
            <a:off x="888263" y="2217501"/>
            <a:ext cx="4618015" cy="706502"/>
          </a:xfrm>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dirty="0"/>
              <a:t>Title</a:t>
            </a:r>
          </a:p>
        </p:txBody>
      </p:sp>
      <p:sp>
        <p:nvSpPr>
          <p:cNvPr id="25" name="Title Placeholder - Top"/>
          <p:cNvSpPr>
            <a:spLocks noGrp="1"/>
          </p:cNvSpPr>
          <p:nvPr>
            <p:ph type="title"/>
          </p:nvPr>
        </p:nvSpPr>
        <p:spPr>
          <a:xfrm>
            <a:off x="660400" y="457200"/>
            <a:ext cx="10058400" cy="685803"/>
          </a:xfrm>
        </p:spPr>
        <p:txBody>
          <a:bodyPr/>
          <a:lstStyle/>
          <a:p>
            <a:r>
              <a:rPr lang="en-US" dirty="0"/>
              <a:t>Click to edit Master title style</a:t>
            </a:r>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ProcessTitle 1"/>
          <p:cNvSpPr>
            <a:spLocks noGrp="1"/>
          </p:cNvSpPr>
          <p:nvPr>
            <p:ph type="body" sz="quarter" idx="50" hasCustomPrompt="1"/>
          </p:nvPr>
        </p:nvSpPr>
        <p:spPr>
          <a:xfrm>
            <a:off x="6033991" y="2217501"/>
            <a:ext cx="4421974" cy="706502"/>
          </a:xfrm>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dirty="0"/>
              <a:t>Title</a:t>
            </a:r>
          </a:p>
        </p:txBody>
      </p:sp>
      <p:sp>
        <p:nvSpPr>
          <p:cNvPr id="22" name="Text Placeholder - Left, Mid"/>
          <p:cNvSpPr>
            <a:spLocks noGrp="1"/>
          </p:cNvSpPr>
          <p:nvPr>
            <p:ph type="body" sz="quarter" idx="12"/>
          </p:nvPr>
        </p:nvSpPr>
        <p:spPr>
          <a:xfrm>
            <a:off x="660400" y="1524000"/>
            <a:ext cx="10058399" cy="647700"/>
          </a:xfrm>
        </p:spPr>
        <p:txBody>
          <a:bodyPr/>
          <a:lstStyle>
            <a:lvl1pPr>
              <a:lnSpc>
                <a:spcPts val="1600"/>
              </a:lnSpc>
              <a:spcBef>
                <a:spcPts val="0"/>
              </a:spcBef>
              <a:spcAft>
                <a:spcPts val="600"/>
              </a:spcAft>
              <a:defRPr sz="2400" baseline="0">
                <a:latin typeface="+mn-lt"/>
              </a:defRPr>
            </a:lvl1pPr>
          </a:lstStyle>
          <a:p>
            <a:pPr lvl="0"/>
            <a:r>
              <a:rPr lang="en-US" dirty="0"/>
              <a:t>Edit Master text styles</a:t>
            </a:r>
          </a:p>
        </p:txBody>
      </p:sp>
      <p:sp>
        <p:nvSpPr>
          <p:cNvPr id="18" name="Text Placeholder-Process 1"/>
          <p:cNvSpPr>
            <a:spLocks noGrp="1"/>
          </p:cNvSpPr>
          <p:nvPr>
            <p:ph type="body" sz="quarter" idx="53" hasCustomPrompt="1"/>
          </p:nvPr>
        </p:nvSpPr>
        <p:spPr>
          <a:xfrm>
            <a:off x="6047409" y="3125584"/>
            <a:ext cx="4671391"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tx2">
                  <a:lumMod val="75000"/>
                  <a:lumOff val="25000"/>
                </a:schemeClr>
              </a:buClr>
              <a:buFont typeface="Arial" panose="020B0604020202020204" pitchFamily="34" charset="0"/>
              <a:buChar char="•"/>
              <a:defRPr sz="2000" b="0" i="0" cap="none" spc="21" baseline="0">
                <a:solidFill>
                  <a:schemeClr val="tx2"/>
                </a:solidFill>
                <a:latin typeface="+mn-lt"/>
              </a:defRPr>
            </a:lvl2pPr>
            <a:lvl3pPr marL="401638" indent="-165100">
              <a:lnSpc>
                <a:spcPct val="100000"/>
              </a:lnSpc>
              <a:buClr>
                <a:schemeClr val="tx2">
                  <a:lumMod val="75000"/>
                  <a:lumOff val="25000"/>
                </a:schemeClr>
              </a:buClr>
              <a:buFont typeface="Arial" panose="020B0604020202020204" pitchFamily="34" charset="0"/>
              <a:buChar char="•"/>
              <a:tabLst/>
              <a:defRPr sz="2000">
                <a:solidFill>
                  <a:schemeClr val="tx2"/>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 name="Footer Placeholder 1"/>
          <p:cNvSpPr>
            <a:spLocks noGrp="1"/>
          </p:cNvSpPr>
          <p:nvPr>
            <p:ph type="ftr" sz="quarter" idx="55"/>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56"/>
          </p:nvPr>
        </p:nvSpPr>
        <p:spPr/>
        <p:txBody>
          <a:bodyPr/>
          <a:lstStyle/>
          <a:p>
            <a:fld id="{D80659BF-CB79-4A8E-8A5E-9707540CF6F7}" type="slidenum">
              <a:rPr lang="en-US" smtClean="0"/>
              <a:pPr/>
              <a:t>‹#›</a:t>
            </a:fld>
            <a:endParaRPr lang="en-US" dirty="0"/>
          </a:p>
        </p:txBody>
      </p:sp>
      <p:sp>
        <p:nvSpPr>
          <p:cNvPr id="20" name="Freeform 19"/>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quence, text 2_Dark">
    <p:bg>
      <p:bgRef idx="1001">
        <a:schemeClr val="bg2"/>
      </p:bgRef>
    </p:bg>
    <p:spTree>
      <p:nvGrpSpPr>
        <p:cNvPr id="1" name=""/>
        <p:cNvGrpSpPr/>
        <p:nvPr/>
      </p:nvGrpSpPr>
      <p:grpSpPr>
        <a:xfrm>
          <a:off x="0" y="0"/>
          <a:ext cx="0" cy="0"/>
          <a:chOff x="0" y="0"/>
          <a:chExt cx="0" cy="0"/>
        </a:xfrm>
      </p:grpSpPr>
      <p:sp>
        <p:nvSpPr>
          <p:cNvPr id="30" name="Rectangle 29"/>
          <p:cNvSpPr/>
          <p:nvPr userDrawn="1"/>
        </p:nvSpPr>
        <p:spPr>
          <a:xfrm>
            <a:off x="0" y="2667001"/>
            <a:ext cx="1554480" cy="381000"/>
          </a:xfrm>
          <a:prstGeom prst="rect">
            <a:avLst/>
          </a:prstGeom>
          <a:solidFill>
            <a:schemeClr val="bg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Rectangle 28"/>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5" name="Process Graphic - 3"/>
          <p:cNvGrpSpPr/>
          <p:nvPr userDrawn="1"/>
        </p:nvGrpSpPr>
        <p:grpSpPr>
          <a:xfrm>
            <a:off x="667264" y="2150997"/>
            <a:ext cx="10051535" cy="974587"/>
            <a:chOff x="1066799" y="2150998"/>
            <a:chExt cx="5660268" cy="640080"/>
          </a:xfrm>
          <a:solidFill>
            <a:schemeClr val="accent4"/>
          </a:solidFill>
        </p:grpSpPr>
        <p:sp>
          <p:nvSpPr>
            <p:cNvPr id="10" name="Phase/Step 2"/>
            <p:cNvSpPr>
              <a:spLocks/>
            </p:cNvSpPr>
            <p:nvPr/>
          </p:nvSpPr>
          <p:spPr bwMode="auto">
            <a:xfrm>
              <a:off x="3856957"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Lst>
              <a:ahLst/>
              <a:cxnLst>
                <a:cxn ang="0">
                  <a:pos x="T0" y="T1"/>
                </a:cxn>
                <a:cxn ang="0">
                  <a:pos x="T2" y="T3"/>
                </a:cxn>
                <a:cxn ang="0">
                  <a:pos x="T4" y="T5"/>
                </a:cxn>
                <a:cxn ang="0">
                  <a:pos x="T6" y="T7"/>
                </a:cxn>
                <a:cxn ang="0">
                  <a:pos x="T8" y="T9"/>
                </a:cxn>
                <a:cxn ang="0">
                  <a:pos x="T10" y="T11"/>
                </a:cxn>
                <a:cxn ang="0">
                  <a:pos x="T12" y="T13"/>
                </a:cxn>
              </a:cxnLst>
              <a:rect l="0" t="0" r="r" b="b"/>
              <a:pathLst>
                <a:path w="1764" h="500">
                  <a:moveTo>
                    <a:pt x="0" y="0"/>
                  </a:moveTo>
                  <a:lnTo>
                    <a:pt x="83" y="253"/>
                  </a:lnTo>
                  <a:lnTo>
                    <a:pt x="0" y="500"/>
                  </a:lnTo>
                  <a:lnTo>
                    <a:pt x="1680" y="500"/>
                  </a:lnTo>
                  <a:lnTo>
                    <a:pt x="1764" y="253"/>
                  </a:lnTo>
                  <a:lnTo>
                    <a:pt x="1680" y="0"/>
                  </a:lnTo>
                  <a:lnTo>
                    <a:pt x="0" y="0"/>
                  </a:lnTo>
                  <a:close/>
                </a:path>
              </a:pathLst>
            </a:custGeom>
            <a:noFill/>
            <a:ln w="25400">
              <a:solidFill>
                <a:schemeClr val="accent2"/>
              </a:solidFill>
            </a:ln>
            <a:extLst/>
          </p:spPr>
          <p:txBody>
            <a:bodyPr vert="horz" wrap="square" lIns="91440" tIns="45720" rIns="91440" bIns="45720" numCol="1" anchor="t" anchorCtr="0" compatLnSpc="1">
              <a:prstTxWarp prst="textNoShape">
                <a:avLst/>
              </a:prstTxWarp>
            </a:bodyPr>
            <a:lstStyle/>
            <a:p>
              <a:endParaRPr lang="en-US" sz="1735">
                <a:solidFill>
                  <a:schemeClr val="accent2"/>
                </a:solidFill>
              </a:endParaRPr>
            </a:p>
          </p:txBody>
        </p:sp>
        <p:sp>
          <p:nvSpPr>
            <p:cNvPr id="24" name="Phase/Step 1"/>
            <p:cNvSpPr>
              <a:spLocks/>
            </p:cNvSpPr>
            <p:nvPr/>
          </p:nvSpPr>
          <p:spPr bwMode="auto">
            <a:xfrm>
              <a:off x="1066799" y="2150998"/>
              <a:ext cx="2870110" cy="640080"/>
            </a:xfrm>
            <a:custGeom>
              <a:avLst/>
              <a:gdLst>
                <a:gd name="T0" fmla="*/ 0 w 1764"/>
                <a:gd name="T1" fmla="*/ 0 h 500"/>
                <a:gd name="T2" fmla="*/ 83 w 1764"/>
                <a:gd name="T3" fmla="*/ 253 h 500"/>
                <a:gd name="T4" fmla="*/ 0 w 1764"/>
                <a:gd name="T5" fmla="*/ 500 h 500"/>
                <a:gd name="T6" fmla="*/ 1680 w 1764"/>
                <a:gd name="T7" fmla="*/ 500 h 500"/>
                <a:gd name="T8" fmla="*/ 1764 w 1764"/>
                <a:gd name="T9" fmla="*/ 253 h 500"/>
                <a:gd name="T10" fmla="*/ 1680 w 1764"/>
                <a:gd name="T11" fmla="*/ 0 h 500"/>
                <a:gd name="T12" fmla="*/ 0 w 1764"/>
                <a:gd name="T13" fmla="*/ 0 h 500"/>
                <a:gd name="connsiteX0" fmla="*/ 0 w 10000"/>
                <a:gd name="connsiteY0" fmla="*/ 0 h 10000"/>
                <a:gd name="connsiteX1" fmla="*/ 0 w 10000"/>
                <a:gd name="connsiteY1" fmla="*/ 10000 h 10000"/>
                <a:gd name="connsiteX2" fmla="*/ 9524 w 10000"/>
                <a:gd name="connsiteY2" fmla="*/ 10000 h 10000"/>
                <a:gd name="connsiteX3" fmla="*/ 10000 w 10000"/>
                <a:gd name="connsiteY3" fmla="*/ 5060 h 10000"/>
                <a:gd name="connsiteX4" fmla="*/ 9524 w 10000"/>
                <a:gd name="connsiteY4" fmla="*/ 0 h 10000"/>
                <a:gd name="connsiteX5" fmla="*/ 0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0"/>
                  </a:moveTo>
                  <a:lnTo>
                    <a:pt x="0" y="10000"/>
                  </a:lnTo>
                  <a:lnTo>
                    <a:pt x="9524" y="10000"/>
                  </a:lnTo>
                  <a:cubicBezTo>
                    <a:pt x="9683" y="8353"/>
                    <a:pt x="9841" y="6707"/>
                    <a:pt x="10000" y="5060"/>
                  </a:cubicBezTo>
                  <a:cubicBezTo>
                    <a:pt x="9841" y="3373"/>
                    <a:pt x="9683" y="1687"/>
                    <a:pt x="9524" y="0"/>
                  </a:cubicBezTo>
                  <a:lnTo>
                    <a:pt x="0" y="0"/>
                  </a:lnTo>
                  <a:close/>
                </a:path>
              </a:pathLst>
            </a:custGeom>
            <a:noFill/>
            <a:ln w="25400">
              <a:solidFill>
                <a:schemeClr val="accent2"/>
              </a:solidFill>
            </a:ln>
            <a:extLst/>
          </p:spPr>
          <p:txBody>
            <a:bodyPr vert="horz" wrap="square" lIns="91440" tIns="45720" rIns="91440" bIns="45720" numCol="1" anchor="t" anchorCtr="0" compatLnSpc="1">
              <a:prstTxWarp prst="textNoShape">
                <a:avLst/>
              </a:prstTxWarp>
            </a:bodyPr>
            <a:lstStyle/>
            <a:p>
              <a:endParaRPr lang="en-US" sz="1735">
                <a:solidFill>
                  <a:schemeClr val="accent3"/>
                </a:solidFill>
              </a:endParaRPr>
            </a:p>
          </p:txBody>
        </p:sp>
      </p:grpSp>
      <p:sp>
        <p:nvSpPr>
          <p:cNvPr id="26" name="Text Placeholder-Process 1"/>
          <p:cNvSpPr>
            <a:spLocks noGrp="1"/>
          </p:cNvSpPr>
          <p:nvPr>
            <p:ph type="body" sz="quarter" idx="48" hasCustomPrompt="1"/>
          </p:nvPr>
        </p:nvSpPr>
        <p:spPr>
          <a:xfrm>
            <a:off x="888263" y="3125584"/>
            <a:ext cx="4801337"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tx2">
                  <a:lumMod val="75000"/>
                  <a:lumOff val="25000"/>
                </a:schemeClr>
              </a:buClr>
              <a:buFont typeface="Arial" panose="020B0604020202020204" pitchFamily="34" charset="0"/>
              <a:buChar char="•"/>
              <a:defRPr sz="2000" b="0" i="0" cap="none" spc="21" baseline="0">
                <a:solidFill>
                  <a:schemeClr val="tx2"/>
                </a:solidFill>
                <a:latin typeface="+mn-lt"/>
              </a:defRPr>
            </a:lvl2pPr>
            <a:lvl3pPr marL="401638" indent="-165100">
              <a:lnSpc>
                <a:spcPct val="100000"/>
              </a:lnSpc>
              <a:buClr>
                <a:schemeClr val="tx2">
                  <a:lumMod val="75000"/>
                  <a:lumOff val="25000"/>
                </a:schemeClr>
              </a:buClr>
              <a:buFont typeface="Arial" panose="020B0604020202020204" pitchFamily="34" charset="0"/>
              <a:buChar char="•"/>
              <a:tabLst/>
              <a:defRPr sz="2000">
                <a:solidFill>
                  <a:schemeClr val="tx2"/>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7" name="Text Placeholder-ProcessTitle 1"/>
          <p:cNvSpPr>
            <a:spLocks noGrp="1"/>
          </p:cNvSpPr>
          <p:nvPr>
            <p:ph type="body" sz="quarter" idx="37" hasCustomPrompt="1"/>
          </p:nvPr>
        </p:nvSpPr>
        <p:spPr>
          <a:xfrm>
            <a:off x="888263" y="2217501"/>
            <a:ext cx="4618015" cy="706502"/>
          </a:xfrm>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smtClean="0"/>
              <a:t>Title</a:t>
            </a:r>
            <a:endParaRPr lang="en-US" dirty="0"/>
          </a:p>
        </p:txBody>
      </p:sp>
      <p:sp>
        <p:nvSpPr>
          <p:cNvPr id="25" name="Title Placeholder - Top"/>
          <p:cNvSpPr>
            <a:spLocks noGrp="1"/>
          </p:cNvSpPr>
          <p:nvPr>
            <p:ph type="title"/>
          </p:nvPr>
        </p:nvSpPr>
        <p:spPr>
          <a:xfrm>
            <a:off x="660400" y="457200"/>
            <a:ext cx="10058400" cy="685803"/>
          </a:xfrm>
        </p:spPr>
        <p:txBody>
          <a:bodyPr/>
          <a:lstStyle/>
          <a:p>
            <a:r>
              <a:rPr lang="en-US" dirty="0"/>
              <a:t>Click to edit Master title style</a:t>
            </a:r>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ProcessTitle 1"/>
          <p:cNvSpPr>
            <a:spLocks noGrp="1"/>
          </p:cNvSpPr>
          <p:nvPr>
            <p:ph type="body" sz="quarter" idx="50" hasCustomPrompt="1"/>
          </p:nvPr>
        </p:nvSpPr>
        <p:spPr>
          <a:xfrm>
            <a:off x="6033991" y="2217501"/>
            <a:ext cx="4421974" cy="706502"/>
          </a:xfrm>
        </p:spPr>
        <p:txBody>
          <a:bodyPr anchor="ctr"/>
          <a:lstStyle>
            <a:lvl1pPr>
              <a:lnSpc>
                <a:spcPct val="100000"/>
              </a:lnSpc>
              <a:spcBef>
                <a:spcPts val="0"/>
              </a:spcBef>
              <a:spcAft>
                <a:spcPts val="0"/>
              </a:spcAft>
              <a:defRPr sz="1800" spc="21" baseline="0">
                <a:solidFill>
                  <a:schemeClr val="accent1"/>
                </a:solidFill>
                <a:latin typeface="+mn-lt"/>
              </a:defRPr>
            </a:lvl1pPr>
            <a:lvl2pPr>
              <a:lnSpc>
                <a:spcPct val="100000"/>
              </a:lnSpc>
              <a:spcBef>
                <a:spcPts val="339"/>
              </a:spcBef>
              <a:defRPr sz="2800" b="0" cap="none" spc="21" baseline="0">
                <a:solidFill>
                  <a:schemeClr val="accent2"/>
                </a:solidFill>
                <a:latin typeface="+mj-lt"/>
              </a:defRPr>
            </a:lvl2pPr>
          </a:lstStyle>
          <a:p>
            <a:pPr lvl="1"/>
            <a:r>
              <a:rPr lang="en-US" dirty="0" smtClean="0"/>
              <a:t>Title</a:t>
            </a:r>
            <a:endParaRPr lang="en-US" dirty="0"/>
          </a:p>
        </p:txBody>
      </p:sp>
      <p:sp>
        <p:nvSpPr>
          <p:cNvPr id="22" name="Text Placeholder - Left, Mid"/>
          <p:cNvSpPr>
            <a:spLocks noGrp="1"/>
          </p:cNvSpPr>
          <p:nvPr>
            <p:ph type="body" sz="quarter" idx="12"/>
          </p:nvPr>
        </p:nvSpPr>
        <p:spPr>
          <a:xfrm>
            <a:off x="660400" y="1524000"/>
            <a:ext cx="10058399" cy="647700"/>
          </a:xfrm>
        </p:spPr>
        <p:txBody>
          <a:bodyPr/>
          <a:lstStyle>
            <a:lvl1pPr>
              <a:lnSpc>
                <a:spcPts val="1600"/>
              </a:lnSpc>
              <a:spcBef>
                <a:spcPts val="0"/>
              </a:spcBef>
              <a:spcAft>
                <a:spcPts val="600"/>
              </a:spcAft>
              <a:defRPr sz="2400" baseline="0">
                <a:latin typeface="+mn-lt"/>
              </a:defRPr>
            </a:lvl1pPr>
          </a:lstStyle>
          <a:p>
            <a:pPr lvl="0"/>
            <a:r>
              <a:rPr lang="en-US" dirty="0"/>
              <a:t>Edit Master text styles</a:t>
            </a:r>
          </a:p>
        </p:txBody>
      </p:sp>
      <p:sp>
        <p:nvSpPr>
          <p:cNvPr id="18" name="Text Placeholder-Process 1"/>
          <p:cNvSpPr>
            <a:spLocks noGrp="1"/>
          </p:cNvSpPr>
          <p:nvPr>
            <p:ph type="body" sz="quarter" idx="53" hasCustomPrompt="1"/>
          </p:nvPr>
        </p:nvSpPr>
        <p:spPr>
          <a:xfrm>
            <a:off x="6047409" y="3125584"/>
            <a:ext cx="4671391" cy="2818018"/>
          </a:xfrm>
          <a:ln>
            <a:noFill/>
          </a:ln>
        </p:spPr>
        <p:txBody>
          <a:bodyPr wrap="square" lIns="0" tIns="182880" rIns="0" bIns="0" numCol="1" anchor="t">
            <a:noAutofit/>
          </a:bodyPr>
          <a:lstStyle>
            <a:lvl1pPr>
              <a:lnSpc>
                <a:spcPct val="100000"/>
              </a:lnSpc>
              <a:spcBef>
                <a:spcPts val="0"/>
              </a:spcBef>
              <a:spcAft>
                <a:spcPts val="453"/>
              </a:spcAft>
              <a:defRPr sz="2400" b="0" i="0" spc="21" baseline="0">
                <a:solidFill>
                  <a:schemeClr val="tx2"/>
                </a:solidFill>
                <a:latin typeface="+mn-lt"/>
              </a:defRPr>
            </a:lvl1pPr>
            <a:lvl2pPr marL="166688" indent="-166688">
              <a:lnSpc>
                <a:spcPct val="100000"/>
              </a:lnSpc>
              <a:spcBef>
                <a:spcPts val="0"/>
              </a:spcBef>
              <a:spcAft>
                <a:spcPts val="453"/>
              </a:spcAft>
              <a:buClr>
                <a:schemeClr val="tx2">
                  <a:lumMod val="75000"/>
                  <a:lumOff val="25000"/>
                </a:schemeClr>
              </a:buClr>
              <a:buFont typeface="Arial" panose="020B0604020202020204" pitchFamily="34" charset="0"/>
              <a:buChar char="•"/>
              <a:defRPr sz="2000" b="0" i="0" cap="none" spc="21" baseline="0">
                <a:solidFill>
                  <a:schemeClr val="tx2"/>
                </a:solidFill>
                <a:latin typeface="+mn-lt"/>
              </a:defRPr>
            </a:lvl2pPr>
            <a:lvl3pPr marL="401638" indent="-165100">
              <a:lnSpc>
                <a:spcPct val="100000"/>
              </a:lnSpc>
              <a:buClr>
                <a:schemeClr val="tx2">
                  <a:lumMod val="75000"/>
                  <a:lumOff val="25000"/>
                </a:schemeClr>
              </a:buClr>
              <a:buFont typeface="Arial" panose="020B0604020202020204" pitchFamily="34" charset="0"/>
              <a:buChar char="•"/>
              <a:tabLst/>
              <a:defRPr sz="2000">
                <a:solidFill>
                  <a:schemeClr val="tx2"/>
                </a:solidFill>
              </a:defRPr>
            </a:lvl3pPr>
            <a:lvl6pPr>
              <a:lnSpc>
                <a:spcPct val="100000"/>
              </a:lnSpc>
              <a:defRPr sz="3600" baseline="0"/>
            </a:lvl6pPr>
          </a:lstStyle>
          <a:p>
            <a:pPr lvl="0"/>
            <a:r>
              <a:rPr lang="en-US" dirty="0"/>
              <a:t>Click to add text</a:t>
            </a:r>
          </a:p>
          <a:p>
            <a:pPr lvl="1"/>
            <a:r>
              <a:rPr lang="en-US" dirty="0"/>
              <a:t>Bullet</a:t>
            </a:r>
          </a:p>
          <a:p>
            <a:pPr lvl="2"/>
            <a:r>
              <a:rPr lang="en-US" dirty="0"/>
              <a:t>Bullet	</a:t>
            </a:r>
          </a:p>
        </p:txBody>
      </p:sp>
      <p:sp>
        <p:nvSpPr>
          <p:cNvPr id="2" name="Footer Placeholder 1"/>
          <p:cNvSpPr>
            <a:spLocks noGrp="1"/>
          </p:cNvSpPr>
          <p:nvPr>
            <p:ph type="ftr" sz="quarter" idx="55"/>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56"/>
          </p:nvPr>
        </p:nvSpPr>
        <p:spPr/>
        <p:txBody>
          <a:bodyPr/>
          <a:lstStyle/>
          <a:p>
            <a:fld id="{D80659BF-CB79-4A8E-8A5E-9707540CF6F7}" type="slidenum">
              <a:rPr lang="en-US" smtClean="0"/>
              <a:pPr/>
              <a:t>‹#›</a:t>
            </a:fld>
            <a:endParaRPr lang="en-US" dirty="0"/>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RE Disclaimer">
    <p:spTree>
      <p:nvGrpSpPr>
        <p:cNvPr id="1" name=""/>
        <p:cNvGrpSpPr/>
        <p:nvPr/>
      </p:nvGrpSpPr>
      <p:grpSpPr>
        <a:xfrm>
          <a:off x="0" y="0"/>
          <a:ext cx="0" cy="0"/>
          <a:chOff x="0" y="0"/>
          <a:chExt cx="0" cy="0"/>
        </a:xfrm>
      </p:grpSpPr>
      <p:sp>
        <p:nvSpPr>
          <p:cNvPr id="35" name="Rectangle 34"/>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Rectangle 33"/>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userDrawn="1">
            <p:ph type="ftr" sz="quarter" idx="10"/>
          </p:nvPr>
        </p:nvSpPr>
        <p:spPr/>
        <p:txBody>
          <a:bodyPr/>
          <a:lstStyle/>
          <a:p>
            <a:r>
              <a:rPr lang="en-US" smtClean="0"/>
              <a:t>[ to edit Footer; go "Insert" (tab) &gt; "Header &amp; Footer" ]</a:t>
            </a:r>
            <a:endParaRPr lang="en-US" dirty="0"/>
          </a:p>
        </p:txBody>
      </p:sp>
      <p:sp>
        <p:nvSpPr>
          <p:cNvPr id="3" name="Slide Number Placeholder 2"/>
          <p:cNvSpPr>
            <a:spLocks noGrp="1"/>
          </p:cNvSpPr>
          <p:nvPr userDrawn="1">
            <p:ph type="sldNum" sz="quarter" idx="11"/>
          </p:nvPr>
        </p:nvSpPr>
        <p:spPr/>
        <p:txBody>
          <a:bodyPr/>
          <a:lstStyle/>
          <a:p>
            <a:fld id="{D80659BF-CB79-4A8E-8A5E-9707540CF6F7}" type="slidenum">
              <a:rPr lang="en-US" smtClean="0"/>
              <a:pPr/>
              <a:t>‹#›</a:t>
            </a:fld>
            <a:endParaRPr lang="en-US" dirty="0"/>
          </a:p>
        </p:txBody>
      </p:sp>
      <p:sp>
        <p:nvSpPr>
          <p:cNvPr id="33" name="TextBox - Disclaimer"/>
          <p:cNvSpPr txBox="1"/>
          <p:nvPr userDrawn="1"/>
        </p:nvSpPr>
        <p:spPr>
          <a:xfrm>
            <a:off x="1375935" y="457202"/>
            <a:ext cx="8640988" cy="5486398"/>
          </a:xfrm>
          <a:prstGeom prst="rect">
            <a:avLst/>
          </a:prstGeom>
          <a:noFill/>
        </p:spPr>
        <p:txBody>
          <a:bodyPr wrap="square" lIns="0" tIns="0" rIns="0" bIns="0" rtlCol="0" anchor="ctr">
            <a:noAutofit/>
          </a:bodyPr>
          <a:lstStyle/>
          <a:p>
            <a:pPr lvl="0" algn="l">
              <a:lnSpc>
                <a:spcPct val="120000"/>
              </a:lnSpc>
              <a:spcAft>
                <a:spcPts val="2400"/>
              </a:spcAft>
            </a:pPr>
            <a:r>
              <a:rPr lang="en-US" sz="1800" dirty="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a:t>
            </a:r>
            <a:r>
              <a:rPr lang="en-US" sz="1800" dirty="0" smtClean="0">
                <a:solidFill>
                  <a:schemeClr val="tx2"/>
                </a:solidFill>
              </a:rPr>
              <a:t>not </a:t>
            </a:r>
            <a:r>
              <a:rPr lang="en-US" sz="1800" dirty="0">
                <a:solidFill>
                  <a:schemeClr val="tx2"/>
                </a:solidFill>
              </a:rPr>
              <a:t>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l">
              <a:lnSpc>
                <a:spcPct val="120000"/>
              </a:lnSpc>
              <a:spcAft>
                <a:spcPts val="2400"/>
              </a:spcAft>
            </a:pPr>
            <a:r>
              <a:rPr lang="en-US" sz="1800" dirty="0">
                <a:solidFill>
                  <a:schemeClr val="tx2"/>
                </a:solidFill>
              </a:rPr>
              <a:t>Assurance, tax, and consulting offered through Moss Adams LLP. </a:t>
            </a:r>
            <a:r>
              <a:rPr lang="en-US" sz="1800" dirty="0" smtClean="0">
                <a:solidFill>
                  <a:schemeClr val="tx2"/>
                </a:solidFill>
              </a:rPr>
              <a:t>Investment advisory offered </a:t>
            </a:r>
            <a:r>
              <a:rPr lang="en-US" sz="1800" dirty="0">
                <a:solidFill>
                  <a:schemeClr val="tx2"/>
                </a:solidFill>
              </a:rPr>
              <a:t>through Moss Adams Wealth Advisors LLC. Investment banking offered through Moss Adams Capital LLC.</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RE Disclaimer_Dark">
    <p:bg>
      <p:bgRef idx="1001">
        <a:schemeClr val="bg2"/>
      </p:bgRef>
    </p:bg>
    <p:spTree>
      <p:nvGrpSpPr>
        <p:cNvPr id="1" name=""/>
        <p:cNvGrpSpPr/>
        <p:nvPr/>
      </p:nvGrpSpPr>
      <p:grpSpPr>
        <a:xfrm>
          <a:off x="0" y="0"/>
          <a:ext cx="0" cy="0"/>
          <a:chOff x="0" y="0"/>
          <a:chExt cx="0" cy="0"/>
        </a:xfrm>
      </p:grpSpPr>
      <p:sp>
        <p:nvSpPr>
          <p:cNvPr id="35" name="Rectangle 34"/>
          <p:cNvSpPr/>
          <p:nvPr userDrawn="1"/>
        </p:nvSpPr>
        <p:spPr>
          <a:xfrm>
            <a:off x="0" y="2667001"/>
            <a:ext cx="1554480" cy="381000"/>
          </a:xfrm>
          <a:prstGeom prst="rect">
            <a:avLst/>
          </a:prstGeom>
          <a:solidFill>
            <a:schemeClr val="bg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Rectangle 33"/>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TextBox - Disclaimer"/>
          <p:cNvSpPr txBox="1"/>
          <p:nvPr/>
        </p:nvSpPr>
        <p:spPr>
          <a:xfrm>
            <a:off x="1375935" y="457202"/>
            <a:ext cx="8640988" cy="5486398"/>
          </a:xfrm>
          <a:prstGeom prst="rect">
            <a:avLst/>
          </a:prstGeom>
          <a:noFill/>
        </p:spPr>
        <p:txBody>
          <a:bodyPr wrap="square" lIns="0" tIns="0" rIns="0" bIns="0" rtlCol="0" anchor="ctr">
            <a:noAutofit/>
          </a:bodyPr>
          <a:lstStyle/>
          <a:p>
            <a:pPr lvl="0" algn="l">
              <a:lnSpc>
                <a:spcPct val="120000"/>
              </a:lnSpc>
              <a:spcAft>
                <a:spcPts val="2400"/>
              </a:spcAft>
            </a:pPr>
            <a:r>
              <a:rPr lang="en-US" sz="1800" dirty="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a:t>
            </a:r>
            <a:r>
              <a:rPr lang="en-US" sz="1800" dirty="0" smtClean="0">
                <a:solidFill>
                  <a:schemeClr val="tx2"/>
                </a:solidFill>
              </a:rPr>
              <a:t>not </a:t>
            </a:r>
            <a:r>
              <a:rPr lang="en-US" sz="1800" dirty="0">
                <a:solidFill>
                  <a:schemeClr val="tx2"/>
                </a:solidFill>
              </a:rPr>
              <a:t>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l">
              <a:lnSpc>
                <a:spcPct val="120000"/>
              </a:lnSpc>
              <a:spcAft>
                <a:spcPts val="2400"/>
              </a:spcAft>
            </a:pPr>
            <a:r>
              <a:rPr lang="en-US" sz="1800" dirty="0">
                <a:solidFill>
                  <a:schemeClr val="tx2"/>
                </a:solidFill>
              </a:rPr>
              <a:t>Assurance, tax, and consulting offered through Moss Adams LLP. </a:t>
            </a:r>
            <a:r>
              <a:rPr lang="en-US" sz="1800" dirty="0" smtClean="0">
                <a:solidFill>
                  <a:schemeClr val="tx2"/>
                </a:solidFill>
              </a:rPr>
              <a:t>Investment advisory offered </a:t>
            </a:r>
            <a:r>
              <a:rPr lang="en-US" sz="1800" dirty="0">
                <a:solidFill>
                  <a:schemeClr val="tx2"/>
                </a:solidFill>
              </a:rPr>
              <a:t>through Moss Adams Wealth Advisors LLC. Investment banking offered through Moss Adams Capital LLC.</a:t>
            </a:r>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RE Disclaimer + Thank You">
    <p:spTree>
      <p:nvGrpSpPr>
        <p:cNvPr id="1" name=""/>
        <p:cNvGrpSpPr/>
        <p:nvPr/>
      </p:nvGrpSpPr>
      <p:grpSpPr>
        <a:xfrm>
          <a:off x="0" y="0"/>
          <a:ext cx="0" cy="0"/>
          <a:chOff x="0" y="0"/>
          <a:chExt cx="0" cy="0"/>
        </a:xfrm>
      </p:grpSpPr>
      <p:sp>
        <p:nvSpPr>
          <p:cNvPr id="35" name="Rectangle 34"/>
          <p:cNvSpPr/>
          <p:nvPr userDrawn="1"/>
        </p:nvSpPr>
        <p:spPr>
          <a:xfrm>
            <a:off x="0" y="2667001"/>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Rectangle 33"/>
          <p:cNvSpPr/>
          <p:nvPr userDrawn="1"/>
        </p:nvSpPr>
        <p:spPr>
          <a:xfrm>
            <a:off x="0" y="1143000"/>
            <a:ext cx="1554480" cy="381000"/>
          </a:xfrm>
          <a:prstGeom prst="rect">
            <a:avLst/>
          </a:prstGeom>
          <a:solidFill>
            <a:schemeClr val="bg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2" name="Graphic - Thank You"/>
          <p:cNvGrpSpPr>
            <a:grpSpLocks noChangeAspect="1"/>
          </p:cNvGrpSpPr>
          <p:nvPr userDrawn="1"/>
        </p:nvGrpSpPr>
        <p:grpSpPr>
          <a:xfrm>
            <a:off x="5892800" y="527906"/>
            <a:ext cx="4482835" cy="5204748"/>
            <a:chOff x="5535718" y="1273659"/>
            <a:chExt cx="3455988" cy="4044792"/>
          </a:xfrm>
        </p:grpSpPr>
        <p:grpSp>
          <p:nvGrpSpPr>
            <p:cNvPr id="23" name="GraphicText - Thank You"/>
            <p:cNvGrpSpPr/>
            <p:nvPr/>
          </p:nvGrpSpPr>
          <p:grpSpPr>
            <a:xfrm>
              <a:off x="5535718" y="3275339"/>
              <a:ext cx="3455988" cy="2043112"/>
              <a:chOff x="4251325" y="3941763"/>
              <a:chExt cx="3455988" cy="2043112"/>
            </a:xfrm>
            <a:solidFill>
              <a:schemeClr val="accent2"/>
            </a:solidFill>
          </p:grpSpPr>
          <p:sp>
            <p:nvSpPr>
              <p:cNvPr id="25" name="U"/>
              <p:cNvSpPr>
                <a:spLocks/>
              </p:cNvSpPr>
              <p:nvPr/>
            </p:nvSpPr>
            <p:spPr bwMode="auto">
              <a:xfrm>
                <a:off x="7131050" y="5003800"/>
                <a:ext cx="496888" cy="981075"/>
              </a:xfrm>
              <a:custGeom>
                <a:avLst/>
                <a:gdLst>
                  <a:gd name="T0" fmla="*/ 0 w 44"/>
                  <a:gd name="T1" fmla="*/ 61 h 87"/>
                  <a:gd name="T2" fmla="*/ 0 w 44"/>
                  <a:gd name="T3" fmla="*/ 0 h 87"/>
                  <a:gd name="T4" fmla="*/ 13 w 44"/>
                  <a:gd name="T5" fmla="*/ 0 h 87"/>
                  <a:gd name="T6" fmla="*/ 13 w 44"/>
                  <a:gd name="T7" fmla="*/ 61 h 87"/>
                  <a:gd name="T8" fmla="*/ 22 w 44"/>
                  <a:gd name="T9" fmla="*/ 76 h 87"/>
                  <a:gd name="T10" fmla="*/ 31 w 44"/>
                  <a:gd name="T11" fmla="*/ 61 h 87"/>
                  <a:gd name="T12" fmla="*/ 31 w 44"/>
                  <a:gd name="T13" fmla="*/ 0 h 87"/>
                  <a:gd name="T14" fmla="*/ 44 w 44"/>
                  <a:gd name="T15" fmla="*/ 0 h 87"/>
                  <a:gd name="T16" fmla="*/ 44 w 44"/>
                  <a:gd name="T17" fmla="*/ 61 h 87"/>
                  <a:gd name="T18" fmla="*/ 22 w 44"/>
                  <a:gd name="T19" fmla="*/ 87 h 87"/>
                  <a:gd name="T20" fmla="*/ 0 w 44"/>
                  <a:gd name="T2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87">
                    <a:moveTo>
                      <a:pt x="0" y="61"/>
                    </a:moveTo>
                    <a:cubicBezTo>
                      <a:pt x="0" y="0"/>
                      <a:pt x="0" y="0"/>
                      <a:pt x="0" y="0"/>
                    </a:cubicBezTo>
                    <a:cubicBezTo>
                      <a:pt x="13" y="0"/>
                      <a:pt x="13" y="0"/>
                      <a:pt x="13" y="0"/>
                    </a:cubicBezTo>
                    <a:cubicBezTo>
                      <a:pt x="13" y="61"/>
                      <a:pt x="13" y="61"/>
                      <a:pt x="13" y="61"/>
                    </a:cubicBezTo>
                    <a:cubicBezTo>
                      <a:pt x="13" y="71"/>
                      <a:pt x="15" y="76"/>
                      <a:pt x="22" y="76"/>
                    </a:cubicBezTo>
                    <a:cubicBezTo>
                      <a:pt x="29" y="76"/>
                      <a:pt x="31" y="71"/>
                      <a:pt x="31" y="61"/>
                    </a:cubicBezTo>
                    <a:cubicBezTo>
                      <a:pt x="31" y="0"/>
                      <a:pt x="31" y="0"/>
                      <a:pt x="31" y="0"/>
                    </a:cubicBezTo>
                    <a:cubicBezTo>
                      <a:pt x="44" y="0"/>
                      <a:pt x="44" y="0"/>
                      <a:pt x="44" y="0"/>
                    </a:cubicBezTo>
                    <a:cubicBezTo>
                      <a:pt x="44" y="61"/>
                      <a:pt x="44" y="61"/>
                      <a:pt x="44" y="61"/>
                    </a:cubicBezTo>
                    <a:cubicBezTo>
                      <a:pt x="44" y="76"/>
                      <a:pt x="39" y="87"/>
                      <a:pt x="22" y="87"/>
                    </a:cubicBezTo>
                    <a:cubicBezTo>
                      <a:pt x="6" y="87"/>
                      <a:pt x="0" y="76"/>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26" name="O"/>
              <p:cNvSpPr>
                <a:spLocks noEditPoints="1"/>
              </p:cNvSpPr>
              <p:nvPr/>
            </p:nvSpPr>
            <p:spPr bwMode="auto">
              <a:xfrm>
                <a:off x="6408738" y="4991100"/>
                <a:ext cx="508000" cy="993775"/>
              </a:xfrm>
              <a:custGeom>
                <a:avLst/>
                <a:gdLst>
                  <a:gd name="T0" fmla="*/ 45 w 45"/>
                  <a:gd name="T1" fmla="*/ 50 h 88"/>
                  <a:gd name="T2" fmla="*/ 22 w 45"/>
                  <a:gd name="T3" fmla="*/ 88 h 88"/>
                  <a:gd name="T4" fmla="*/ 0 w 45"/>
                  <a:gd name="T5" fmla="*/ 50 h 88"/>
                  <a:gd name="T6" fmla="*/ 0 w 45"/>
                  <a:gd name="T7" fmla="*/ 37 h 88"/>
                  <a:gd name="T8" fmla="*/ 22 w 45"/>
                  <a:gd name="T9" fmla="*/ 0 h 88"/>
                  <a:gd name="T10" fmla="*/ 45 w 45"/>
                  <a:gd name="T11" fmla="*/ 37 h 88"/>
                  <a:gd name="T12" fmla="*/ 45 w 45"/>
                  <a:gd name="T13" fmla="*/ 50 h 88"/>
                  <a:gd name="T14" fmla="*/ 13 w 45"/>
                  <a:gd name="T15" fmla="*/ 56 h 88"/>
                  <a:gd name="T16" fmla="*/ 22 w 45"/>
                  <a:gd name="T17" fmla="*/ 77 h 88"/>
                  <a:gd name="T18" fmla="*/ 31 w 45"/>
                  <a:gd name="T19" fmla="*/ 56 h 88"/>
                  <a:gd name="T20" fmla="*/ 31 w 45"/>
                  <a:gd name="T21" fmla="*/ 31 h 88"/>
                  <a:gd name="T22" fmla="*/ 22 w 45"/>
                  <a:gd name="T23" fmla="*/ 10 h 88"/>
                  <a:gd name="T24" fmla="*/ 13 w 45"/>
                  <a:gd name="T25" fmla="*/ 31 h 88"/>
                  <a:gd name="T26" fmla="*/ 13 w 45"/>
                  <a:gd name="T27" fmla="*/ 5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45" y="50"/>
                    </a:moveTo>
                    <a:cubicBezTo>
                      <a:pt x="45" y="74"/>
                      <a:pt x="38" y="88"/>
                      <a:pt x="22" y="88"/>
                    </a:cubicBezTo>
                    <a:cubicBezTo>
                      <a:pt x="6" y="88"/>
                      <a:pt x="0" y="74"/>
                      <a:pt x="0" y="50"/>
                    </a:cubicBezTo>
                    <a:cubicBezTo>
                      <a:pt x="0" y="37"/>
                      <a:pt x="0" y="37"/>
                      <a:pt x="0" y="37"/>
                    </a:cubicBezTo>
                    <a:cubicBezTo>
                      <a:pt x="0" y="13"/>
                      <a:pt x="6" y="0"/>
                      <a:pt x="22" y="0"/>
                    </a:cubicBezTo>
                    <a:cubicBezTo>
                      <a:pt x="38" y="0"/>
                      <a:pt x="45" y="13"/>
                      <a:pt x="45" y="37"/>
                    </a:cubicBezTo>
                    <a:lnTo>
                      <a:pt x="45" y="50"/>
                    </a:lnTo>
                    <a:close/>
                    <a:moveTo>
                      <a:pt x="13" y="56"/>
                    </a:moveTo>
                    <a:cubicBezTo>
                      <a:pt x="13" y="69"/>
                      <a:pt x="15" y="77"/>
                      <a:pt x="22" y="77"/>
                    </a:cubicBezTo>
                    <a:cubicBezTo>
                      <a:pt x="29" y="77"/>
                      <a:pt x="31" y="69"/>
                      <a:pt x="31" y="56"/>
                    </a:cubicBezTo>
                    <a:cubicBezTo>
                      <a:pt x="31" y="31"/>
                      <a:pt x="31" y="31"/>
                      <a:pt x="31" y="31"/>
                    </a:cubicBezTo>
                    <a:cubicBezTo>
                      <a:pt x="31" y="18"/>
                      <a:pt x="29" y="10"/>
                      <a:pt x="22" y="10"/>
                    </a:cubicBezTo>
                    <a:cubicBezTo>
                      <a:pt x="15" y="10"/>
                      <a:pt x="13" y="18"/>
                      <a:pt x="13" y="31"/>
                    </a:cubicBezTo>
                    <a:lnTo>
                      <a:pt x="1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27" name="Y"/>
              <p:cNvSpPr>
                <a:spLocks/>
              </p:cNvSpPr>
              <p:nvPr/>
            </p:nvSpPr>
            <p:spPr bwMode="auto">
              <a:xfrm>
                <a:off x="5684838" y="5003800"/>
                <a:ext cx="565150" cy="969963"/>
              </a:xfrm>
              <a:custGeom>
                <a:avLst/>
                <a:gdLst>
                  <a:gd name="T0" fmla="*/ 264 w 356"/>
                  <a:gd name="T1" fmla="*/ 0 h 611"/>
                  <a:gd name="T2" fmla="*/ 356 w 356"/>
                  <a:gd name="T3" fmla="*/ 0 h 611"/>
                  <a:gd name="T4" fmla="*/ 221 w 356"/>
                  <a:gd name="T5" fmla="*/ 391 h 611"/>
                  <a:gd name="T6" fmla="*/ 221 w 356"/>
                  <a:gd name="T7" fmla="*/ 611 h 611"/>
                  <a:gd name="T8" fmla="*/ 136 w 356"/>
                  <a:gd name="T9" fmla="*/ 611 h 611"/>
                  <a:gd name="T10" fmla="*/ 136 w 356"/>
                  <a:gd name="T11" fmla="*/ 391 h 611"/>
                  <a:gd name="T12" fmla="*/ 0 w 356"/>
                  <a:gd name="T13" fmla="*/ 0 h 611"/>
                  <a:gd name="T14" fmla="*/ 93 w 356"/>
                  <a:gd name="T15" fmla="*/ 0 h 611"/>
                  <a:gd name="T16" fmla="*/ 178 w 356"/>
                  <a:gd name="T17" fmla="*/ 277 h 611"/>
                  <a:gd name="T18" fmla="*/ 264 w 356"/>
                  <a:gd name="T1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611">
                    <a:moveTo>
                      <a:pt x="264" y="0"/>
                    </a:moveTo>
                    <a:lnTo>
                      <a:pt x="356" y="0"/>
                    </a:lnTo>
                    <a:lnTo>
                      <a:pt x="221" y="391"/>
                    </a:lnTo>
                    <a:lnTo>
                      <a:pt x="221" y="611"/>
                    </a:lnTo>
                    <a:lnTo>
                      <a:pt x="136" y="611"/>
                    </a:lnTo>
                    <a:lnTo>
                      <a:pt x="136" y="391"/>
                    </a:lnTo>
                    <a:lnTo>
                      <a:pt x="0" y="0"/>
                    </a:lnTo>
                    <a:lnTo>
                      <a:pt x="93" y="0"/>
                    </a:lnTo>
                    <a:lnTo>
                      <a:pt x="178" y="277"/>
                    </a:lnTo>
                    <a:lnTo>
                      <a:pt x="2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28" name="K"/>
              <p:cNvSpPr>
                <a:spLocks/>
              </p:cNvSpPr>
              <p:nvPr/>
            </p:nvSpPr>
            <p:spPr bwMode="auto">
              <a:xfrm>
                <a:off x="7199313" y="3941763"/>
                <a:ext cx="508000" cy="960438"/>
              </a:xfrm>
              <a:custGeom>
                <a:avLst/>
                <a:gdLst>
                  <a:gd name="T0" fmla="*/ 227 w 320"/>
                  <a:gd name="T1" fmla="*/ 605 h 605"/>
                  <a:gd name="T2" fmla="*/ 128 w 320"/>
                  <a:gd name="T3" fmla="*/ 349 h 605"/>
                  <a:gd name="T4" fmla="*/ 92 w 320"/>
                  <a:gd name="T5" fmla="*/ 441 h 605"/>
                  <a:gd name="T6" fmla="*/ 92 w 320"/>
                  <a:gd name="T7" fmla="*/ 605 h 605"/>
                  <a:gd name="T8" fmla="*/ 0 w 320"/>
                  <a:gd name="T9" fmla="*/ 605 h 605"/>
                  <a:gd name="T10" fmla="*/ 0 w 320"/>
                  <a:gd name="T11" fmla="*/ 0 h 605"/>
                  <a:gd name="T12" fmla="*/ 92 w 320"/>
                  <a:gd name="T13" fmla="*/ 0 h 605"/>
                  <a:gd name="T14" fmla="*/ 92 w 320"/>
                  <a:gd name="T15" fmla="*/ 299 h 605"/>
                  <a:gd name="T16" fmla="*/ 220 w 320"/>
                  <a:gd name="T17" fmla="*/ 0 h 605"/>
                  <a:gd name="T18" fmla="*/ 313 w 320"/>
                  <a:gd name="T19" fmla="*/ 0 h 605"/>
                  <a:gd name="T20" fmla="*/ 192 w 320"/>
                  <a:gd name="T21" fmla="*/ 270 h 605"/>
                  <a:gd name="T22" fmla="*/ 320 w 320"/>
                  <a:gd name="T23" fmla="*/ 605 h 605"/>
                  <a:gd name="T24" fmla="*/ 227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27" y="605"/>
                    </a:moveTo>
                    <a:lnTo>
                      <a:pt x="128" y="349"/>
                    </a:lnTo>
                    <a:lnTo>
                      <a:pt x="92" y="441"/>
                    </a:lnTo>
                    <a:lnTo>
                      <a:pt x="92" y="605"/>
                    </a:lnTo>
                    <a:lnTo>
                      <a:pt x="0" y="605"/>
                    </a:lnTo>
                    <a:lnTo>
                      <a:pt x="0" y="0"/>
                    </a:lnTo>
                    <a:lnTo>
                      <a:pt x="92" y="0"/>
                    </a:lnTo>
                    <a:lnTo>
                      <a:pt x="92" y="299"/>
                    </a:lnTo>
                    <a:lnTo>
                      <a:pt x="220" y="0"/>
                    </a:lnTo>
                    <a:lnTo>
                      <a:pt x="313" y="0"/>
                    </a:lnTo>
                    <a:lnTo>
                      <a:pt x="192" y="270"/>
                    </a:lnTo>
                    <a:lnTo>
                      <a:pt x="320" y="605"/>
                    </a:lnTo>
                    <a:lnTo>
                      <a:pt x="227"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29" name="N"/>
              <p:cNvSpPr>
                <a:spLocks/>
              </p:cNvSpPr>
              <p:nvPr/>
            </p:nvSpPr>
            <p:spPr bwMode="auto">
              <a:xfrm>
                <a:off x="6453188" y="3941763"/>
                <a:ext cx="508000" cy="960438"/>
              </a:xfrm>
              <a:custGeom>
                <a:avLst/>
                <a:gdLst>
                  <a:gd name="T0" fmla="*/ 235 w 320"/>
                  <a:gd name="T1" fmla="*/ 0 h 605"/>
                  <a:gd name="T2" fmla="*/ 320 w 320"/>
                  <a:gd name="T3" fmla="*/ 0 h 605"/>
                  <a:gd name="T4" fmla="*/ 320 w 320"/>
                  <a:gd name="T5" fmla="*/ 605 h 605"/>
                  <a:gd name="T6" fmla="*/ 256 w 320"/>
                  <a:gd name="T7" fmla="*/ 605 h 605"/>
                  <a:gd name="T8" fmla="*/ 93 w 320"/>
                  <a:gd name="T9" fmla="*/ 192 h 605"/>
                  <a:gd name="T10" fmla="*/ 86 w 320"/>
                  <a:gd name="T11" fmla="*/ 192 h 605"/>
                  <a:gd name="T12" fmla="*/ 86 w 320"/>
                  <a:gd name="T13" fmla="*/ 605 h 605"/>
                  <a:gd name="T14" fmla="*/ 0 w 320"/>
                  <a:gd name="T15" fmla="*/ 605 h 605"/>
                  <a:gd name="T16" fmla="*/ 0 w 320"/>
                  <a:gd name="T17" fmla="*/ 0 h 605"/>
                  <a:gd name="T18" fmla="*/ 86 w 320"/>
                  <a:gd name="T19" fmla="*/ 0 h 605"/>
                  <a:gd name="T20" fmla="*/ 235 w 320"/>
                  <a:gd name="T21" fmla="*/ 377 h 605"/>
                  <a:gd name="T22" fmla="*/ 235 w 320"/>
                  <a:gd name="T23" fmla="*/ 377 h 605"/>
                  <a:gd name="T24" fmla="*/ 235 w 320"/>
                  <a:gd name="T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35" y="0"/>
                    </a:moveTo>
                    <a:lnTo>
                      <a:pt x="320" y="0"/>
                    </a:lnTo>
                    <a:lnTo>
                      <a:pt x="320" y="605"/>
                    </a:lnTo>
                    <a:lnTo>
                      <a:pt x="256" y="605"/>
                    </a:lnTo>
                    <a:lnTo>
                      <a:pt x="93" y="192"/>
                    </a:lnTo>
                    <a:lnTo>
                      <a:pt x="86" y="192"/>
                    </a:lnTo>
                    <a:lnTo>
                      <a:pt x="86" y="605"/>
                    </a:lnTo>
                    <a:lnTo>
                      <a:pt x="0" y="605"/>
                    </a:lnTo>
                    <a:lnTo>
                      <a:pt x="0" y="0"/>
                    </a:lnTo>
                    <a:lnTo>
                      <a:pt x="86" y="0"/>
                    </a:lnTo>
                    <a:lnTo>
                      <a:pt x="235" y="377"/>
                    </a:lnTo>
                    <a:lnTo>
                      <a:pt x="235" y="377"/>
                    </a:lnTo>
                    <a:lnTo>
                      <a:pt x="2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30" name="A"/>
              <p:cNvSpPr>
                <a:spLocks noEditPoints="1"/>
              </p:cNvSpPr>
              <p:nvPr/>
            </p:nvSpPr>
            <p:spPr bwMode="auto">
              <a:xfrm>
                <a:off x="5684838" y="3941763"/>
                <a:ext cx="565150" cy="960438"/>
              </a:xfrm>
              <a:custGeom>
                <a:avLst/>
                <a:gdLst>
                  <a:gd name="T0" fmla="*/ 235 w 356"/>
                  <a:gd name="T1" fmla="*/ 0 h 605"/>
                  <a:gd name="T2" fmla="*/ 356 w 356"/>
                  <a:gd name="T3" fmla="*/ 605 h 605"/>
                  <a:gd name="T4" fmla="*/ 271 w 356"/>
                  <a:gd name="T5" fmla="*/ 605 h 605"/>
                  <a:gd name="T6" fmla="*/ 235 w 356"/>
                  <a:gd name="T7" fmla="*/ 441 h 605"/>
                  <a:gd name="T8" fmla="*/ 114 w 356"/>
                  <a:gd name="T9" fmla="*/ 441 h 605"/>
                  <a:gd name="T10" fmla="*/ 86 w 356"/>
                  <a:gd name="T11" fmla="*/ 605 h 605"/>
                  <a:gd name="T12" fmla="*/ 0 w 356"/>
                  <a:gd name="T13" fmla="*/ 605 h 605"/>
                  <a:gd name="T14" fmla="*/ 129 w 356"/>
                  <a:gd name="T15" fmla="*/ 0 h 605"/>
                  <a:gd name="T16" fmla="*/ 235 w 356"/>
                  <a:gd name="T17" fmla="*/ 0 h 605"/>
                  <a:gd name="T18" fmla="*/ 129 w 356"/>
                  <a:gd name="T19" fmla="*/ 370 h 605"/>
                  <a:gd name="T20" fmla="*/ 228 w 356"/>
                  <a:gd name="T21" fmla="*/ 370 h 605"/>
                  <a:gd name="T22" fmla="*/ 178 w 356"/>
                  <a:gd name="T23" fmla="*/ 128 h 605"/>
                  <a:gd name="T24" fmla="*/ 178 w 356"/>
                  <a:gd name="T25" fmla="*/ 128 h 605"/>
                  <a:gd name="T26" fmla="*/ 129 w 356"/>
                  <a:gd name="T27" fmla="*/ 37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605">
                    <a:moveTo>
                      <a:pt x="235" y="0"/>
                    </a:moveTo>
                    <a:lnTo>
                      <a:pt x="356" y="605"/>
                    </a:lnTo>
                    <a:lnTo>
                      <a:pt x="271" y="605"/>
                    </a:lnTo>
                    <a:lnTo>
                      <a:pt x="235" y="441"/>
                    </a:lnTo>
                    <a:lnTo>
                      <a:pt x="114" y="441"/>
                    </a:lnTo>
                    <a:lnTo>
                      <a:pt x="86" y="605"/>
                    </a:lnTo>
                    <a:lnTo>
                      <a:pt x="0" y="605"/>
                    </a:lnTo>
                    <a:lnTo>
                      <a:pt x="129" y="0"/>
                    </a:lnTo>
                    <a:lnTo>
                      <a:pt x="235" y="0"/>
                    </a:lnTo>
                    <a:close/>
                    <a:moveTo>
                      <a:pt x="129" y="370"/>
                    </a:moveTo>
                    <a:lnTo>
                      <a:pt x="228" y="370"/>
                    </a:lnTo>
                    <a:lnTo>
                      <a:pt x="178" y="128"/>
                    </a:lnTo>
                    <a:lnTo>
                      <a:pt x="178" y="128"/>
                    </a:lnTo>
                    <a:lnTo>
                      <a:pt x="12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31" name="H"/>
              <p:cNvSpPr>
                <a:spLocks/>
              </p:cNvSpPr>
              <p:nvPr/>
            </p:nvSpPr>
            <p:spPr bwMode="auto">
              <a:xfrm>
                <a:off x="4973638" y="3941763"/>
                <a:ext cx="508000" cy="960438"/>
              </a:xfrm>
              <a:custGeom>
                <a:avLst/>
                <a:gdLst>
                  <a:gd name="T0" fmla="*/ 0 w 320"/>
                  <a:gd name="T1" fmla="*/ 605 h 605"/>
                  <a:gd name="T2" fmla="*/ 0 w 320"/>
                  <a:gd name="T3" fmla="*/ 0 h 605"/>
                  <a:gd name="T4" fmla="*/ 93 w 320"/>
                  <a:gd name="T5" fmla="*/ 0 h 605"/>
                  <a:gd name="T6" fmla="*/ 93 w 320"/>
                  <a:gd name="T7" fmla="*/ 256 h 605"/>
                  <a:gd name="T8" fmla="*/ 228 w 320"/>
                  <a:gd name="T9" fmla="*/ 256 h 605"/>
                  <a:gd name="T10" fmla="*/ 228 w 320"/>
                  <a:gd name="T11" fmla="*/ 0 h 605"/>
                  <a:gd name="T12" fmla="*/ 320 w 320"/>
                  <a:gd name="T13" fmla="*/ 0 h 605"/>
                  <a:gd name="T14" fmla="*/ 320 w 320"/>
                  <a:gd name="T15" fmla="*/ 605 h 605"/>
                  <a:gd name="T16" fmla="*/ 228 w 320"/>
                  <a:gd name="T17" fmla="*/ 605 h 605"/>
                  <a:gd name="T18" fmla="*/ 228 w 320"/>
                  <a:gd name="T19" fmla="*/ 327 h 605"/>
                  <a:gd name="T20" fmla="*/ 93 w 320"/>
                  <a:gd name="T21" fmla="*/ 327 h 605"/>
                  <a:gd name="T22" fmla="*/ 93 w 320"/>
                  <a:gd name="T23" fmla="*/ 605 h 605"/>
                  <a:gd name="T24" fmla="*/ 0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0" y="605"/>
                    </a:moveTo>
                    <a:lnTo>
                      <a:pt x="0" y="0"/>
                    </a:lnTo>
                    <a:lnTo>
                      <a:pt x="93" y="0"/>
                    </a:lnTo>
                    <a:lnTo>
                      <a:pt x="93" y="256"/>
                    </a:lnTo>
                    <a:lnTo>
                      <a:pt x="228" y="256"/>
                    </a:lnTo>
                    <a:lnTo>
                      <a:pt x="228" y="0"/>
                    </a:lnTo>
                    <a:lnTo>
                      <a:pt x="320" y="0"/>
                    </a:lnTo>
                    <a:lnTo>
                      <a:pt x="320" y="605"/>
                    </a:lnTo>
                    <a:lnTo>
                      <a:pt x="228" y="605"/>
                    </a:lnTo>
                    <a:lnTo>
                      <a:pt x="228" y="327"/>
                    </a:lnTo>
                    <a:lnTo>
                      <a:pt x="93" y="327"/>
                    </a:lnTo>
                    <a:lnTo>
                      <a:pt x="93" y="605"/>
                    </a:lnTo>
                    <a:lnTo>
                      <a:pt x="0"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32" name="T"/>
              <p:cNvSpPr>
                <a:spLocks/>
              </p:cNvSpPr>
              <p:nvPr/>
            </p:nvSpPr>
            <p:spPr bwMode="auto">
              <a:xfrm>
                <a:off x="4251325" y="3941763"/>
                <a:ext cx="508000" cy="960438"/>
              </a:xfrm>
              <a:custGeom>
                <a:avLst/>
                <a:gdLst>
                  <a:gd name="T0" fmla="*/ 114 w 320"/>
                  <a:gd name="T1" fmla="*/ 605 h 605"/>
                  <a:gd name="T2" fmla="*/ 114 w 320"/>
                  <a:gd name="T3" fmla="*/ 71 h 605"/>
                  <a:gd name="T4" fmla="*/ 0 w 320"/>
                  <a:gd name="T5" fmla="*/ 71 h 605"/>
                  <a:gd name="T6" fmla="*/ 0 w 320"/>
                  <a:gd name="T7" fmla="*/ 0 h 605"/>
                  <a:gd name="T8" fmla="*/ 320 w 320"/>
                  <a:gd name="T9" fmla="*/ 0 h 605"/>
                  <a:gd name="T10" fmla="*/ 320 w 320"/>
                  <a:gd name="T11" fmla="*/ 71 h 605"/>
                  <a:gd name="T12" fmla="*/ 206 w 320"/>
                  <a:gd name="T13" fmla="*/ 71 h 605"/>
                  <a:gd name="T14" fmla="*/ 206 w 320"/>
                  <a:gd name="T15" fmla="*/ 605 h 605"/>
                  <a:gd name="T16" fmla="*/ 114 w 320"/>
                  <a:gd name="T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605">
                    <a:moveTo>
                      <a:pt x="114" y="605"/>
                    </a:moveTo>
                    <a:lnTo>
                      <a:pt x="114" y="71"/>
                    </a:lnTo>
                    <a:lnTo>
                      <a:pt x="0" y="71"/>
                    </a:lnTo>
                    <a:lnTo>
                      <a:pt x="0" y="0"/>
                    </a:lnTo>
                    <a:lnTo>
                      <a:pt x="320" y="0"/>
                    </a:lnTo>
                    <a:lnTo>
                      <a:pt x="320" y="71"/>
                    </a:lnTo>
                    <a:lnTo>
                      <a:pt x="206" y="71"/>
                    </a:lnTo>
                    <a:lnTo>
                      <a:pt x="206" y="605"/>
                    </a:lnTo>
                    <a:lnTo>
                      <a:pt x="114"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grpSp>
        <p:sp>
          <p:nvSpPr>
            <p:cNvPr id="24" name="LogoMark"/>
            <p:cNvSpPr>
              <a:spLocks noChangeAspect="1" noEditPoints="1"/>
            </p:cNvSpPr>
            <p:nvPr userDrawn="1"/>
          </p:nvSpPr>
          <p:spPr bwMode="auto">
            <a:xfrm>
              <a:off x="7251806" y="1273659"/>
              <a:ext cx="1723506" cy="17373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2"/>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sz="1735">
                <a:ln>
                  <a:noFill/>
                </a:ln>
                <a:solidFill>
                  <a:schemeClr val="accent1"/>
                </a:solidFill>
              </a:endParaRPr>
            </a:p>
          </p:txBody>
        </p:sp>
      </p:grpSp>
      <p:sp>
        <p:nvSpPr>
          <p:cNvPr id="19" name="TextBox - Disclaimer"/>
          <p:cNvSpPr txBox="1"/>
          <p:nvPr/>
        </p:nvSpPr>
        <p:spPr>
          <a:xfrm>
            <a:off x="848397" y="457202"/>
            <a:ext cx="8640988" cy="5486398"/>
          </a:xfrm>
          <a:prstGeom prst="rect">
            <a:avLst/>
          </a:prstGeom>
          <a:noFill/>
        </p:spPr>
        <p:txBody>
          <a:bodyPr wrap="square" lIns="0" tIns="0" rIns="0" bIns="0" rtlCol="0" anchor="ctr">
            <a:noAutofit/>
          </a:bodyPr>
          <a:lstStyle/>
          <a:p>
            <a:pPr lvl="0" algn="r">
              <a:lnSpc>
                <a:spcPct val="120000"/>
              </a:lnSpc>
              <a:spcAft>
                <a:spcPts val="2400"/>
              </a:spcAft>
            </a:pPr>
            <a:r>
              <a:rPr lang="en-US" sz="1800" dirty="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a:t>
            </a:r>
            <a:r>
              <a:rPr lang="en-US" sz="1800" dirty="0" smtClean="0">
                <a:solidFill>
                  <a:schemeClr val="tx2"/>
                </a:solidFill>
              </a:rPr>
              <a:t>not </a:t>
            </a:r>
            <a:r>
              <a:rPr lang="en-US" sz="1800" dirty="0">
                <a:solidFill>
                  <a:schemeClr val="tx2"/>
                </a:solidFill>
              </a:rPr>
              <a:t>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r">
              <a:lnSpc>
                <a:spcPct val="120000"/>
              </a:lnSpc>
              <a:spcAft>
                <a:spcPts val="2400"/>
              </a:spcAft>
            </a:pPr>
            <a:r>
              <a:rPr lang="en-US" sz="1800" dirty="0">
                <a:solidFill>
                  <a:schemeClr val="tx2"/>
                </a:solidFill>
              </a:rPr>
              <a:t>Assurance, tax, and consulting offered through Moss Adams LLP. </a:t>
            </a:r>
            <a:r>
              <a:rPr lang="en-US" sz="1800" dirty="0" smtClean="0">
                <a:solidFill>
                  <a:schemeClr val="tx2"/>
                </a:solidFill>
              </a:rPr>
              <a:t>Investment advisory </a:t>
            </a:r>
            <a:r>
              <a:rPr lang="en-US" sz="1800" dirty="0">
                <a:solidFill>
                  <a:schemeClr val="tx2"/>
                </a:solidFill>
              </a:rPr>
              <a:t>offered through Moss Adams Wealth Advisors LLC. Investment banking offered through Moss Adams Capital LLC.</a:t>
            </a:r>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58571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RE Disclaimer + Thank You_Dark">
    <p:bg>
      <p:bgRef idx="1001">
        <a:schemeClr val="bg2"/>
      </p:bgRef>
    </p:bg>
    <p:spTree>
      <p:nvGrpSpPr>
        <p:cNvPr id="1" name=""/>
        <p:cNvGrpSpPr/>
        <p:nvPr/>
      </p:nvGrpSpPr>
      <p:grpSpPr>
        <a:xfrm>
          <a:off x="0" y="0"/>
          <a:ext cx="0" cy="0"/>
          <a:chOff x="0" y="0"/>
          <a:chExt cx="0" cy="0"/>
        </a:xfrm>
      </p:grpSpPr>
      <p:sp>
        <p:nvSpPr>
          <p:cNvPr id="35" name="Rectangle 34"/>
          <p:cNvSpPr/>
          <p:nvPr userDrawn="1"/>
        </p:nvSpPr>
        <p:spPr>
          <a:xfrm>
            <a:off x="0" y="2667001"/>
            <a:ext cx="1554480" cy="381000"/>
          </a:xfrm>
          <a:prstGeom prst="rect">
            <a:avLst/>
          </a:prstGeom>
          <a:solidFill>
            <a:schemeClr val="bg2"/>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Rectangle 33"/>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2" name="Graphic - Thank You"/>
          <p:cNvGrpSpPr>
            <a:grpSpLocks noChangeAspect="1"/>
          </p:cNvGrpSpPr>
          <p:nvPr userDrawn="1"/>
        </p:nvGrpSpPr>
        <p:grpSpPr>
          <a:xfrm>
            <a:off x="5892800" y="527906"/>
            <a:ext cx="4482835" cy="5204748"/>
            <a:chOff x="5535718" y="1273659"/>
            <a:chExt cx="3455988" cy="4044792"/>
          </a:xfrm>
          <a:solidFill>
            <a:schemeClr val="accent5"/>
          </a:solidFill>
        </p:grpSpPr>
        <p:grpSp>
          <p:nvGrpSpPr>
            <p:cNvPr id="23" name="GraphicText - Thank You"/>
            <p:cNvGrpSpPr/>
            <p:nvPr/>
          </p:nvGrpSpPr>
          <p:grpSpPr>
            <a:xfrm>
              <a:off x="5535718" y="3275339"/>
              <a:ext cx="3455988" cy="2043112"/>
              <a:chOff x="4251325" y="3941763"/>
              <a:chExt cx="3455988" cy="2043112"/>
            </a:xfrm>
            <a:grpFill/>
          </p:grpSpPr>
          <p:sp>
            <p:nvSpPr>
              <p:cNvPr id="25" name="U"/>
              <p:cNvSpPr>
                <a:spLocks/>
              </p:cNvSpPr>
              <p:nvPr/>
            </p:nvSpPr>
            <p:spPr bwMode="auto">
              <a:xfrm>
                <a:off x="7131050" y="5003800"/>
                <a:ext cx="496888" cy="981075"/>
              </a:xfrm>
              <a:custGeom>
                <a:avLst/>
                <a:gdLst>
                  <a:gd name="T0" fmla="*/ 0 w 44"/>
                  <a:gd name="T1" fmla="*/ 61 h 87"/>
                  <a:gd name="T2" fmla="*/ 0 w 44"/>
                  <a:gd name="T3" fmla="*/ 0 h 87"/>
                  <a:gd name="T4" fmla="*/ 13 w 44"/>
                  <a:gd name="T5" fmla="*/ 0 h 87"/>
                  <a:gd name="T6" fmla="*/ 13 w 44"/>
                  <a:gd name="T7" fmla="*/ 61 h 87"/>
                  <a:gd name="T8" fmla="*/ 22 w 44"/>
                  <a:gd name="T9" fmla="*/ 76 h 87"/>
                  <a:gd name="T10" fmla="*/ 31 w 44"/>
                  <a:gd name="T11" fmla="*/ 61 h 87"/>
                  <a:gd name="T12" fmla="*/ 31 w 44"/>
                  <a:gd name="T13" fmla="*/ 0 h 87"/>
                  <a:gd name="T14" fmla="*/ 44 w 44"/>
                  <a:gd name="T15" fmla="*/ 0 h 87"/>
                  <a:gd name="T16" fmla="*/ 44 w 44"/>
                  <a:gd name="T17" fmla="*/ 61 h 87"/>
                  <a:gd name="T18" fmla="*/ 22 w 44"/>
                  <a:gd name="T19" fmla="*/ 87 h 87"/>
                  <a:gd name="T20" fmla="*/ 0 w 44"/>
                  <a:gd name="T2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87">
                    <a:moveTo>
                      <a:pt x="0" y="61"/>
                    </a:moveTo>
                    <a:cubicBezTo>
                      <a:pt x="0" y="0"/>
                      <a:pt x="0" y="0"/>
                      <a:pt x="0" y="0"/>
                    </a:cubicBezTo>
                    <a:cubicBezTo>
                      <a:pt x="13" y="0"/>
                      <a:pt x="13" y="0"/>
                      <a:pt x="13" y="0"/>
                    </a:cubicBezTo>
                    <a:cubicBezTo>
                      <a:pt x="13" y="61"/>
                      <a:pt x="13" y="61"/>
                      <a:pt x="13" y="61"/>
                    </a:cubicBezTo>
                    <a:cubicBezTo>
                      <a:pt x="13" y="71"/>
                      <a:pt x="15" y="76"/>
                      <a:pt x="22" y="76"/>
                    </a:cubicBezTo>
                    <a:cubicBezTo>
                      <a:pt x="29" y="76"/>
                      <a:pt x="31" y="71"/>
                      <a:pt x="31" y="61"/>
                    </a:cubicBezTo>
                    <a:cubicBezTo>
                      <a:pt x="31" y="0"/>
                      <a:pt x="31" y="0"/>
                      <a:pt x="31" y="0"/>
                    </a:cubicBezTo>
                    <a:cubicBezTo>
                      <a:pt x="44" y="0"/>
                      <a:pt x="44" y="0"/>
                      <a:pt x="44" y="0"/>
                    </a:cubicBezTo>
                    <a:cubicBezTo>
                      <a:pt x="44" y="61"/>
                      <a:pt x="44" y="61"/>
                      <a:pt x="44" y="61"/>
                    </a:cubicBezTo>
                    <a:cubicBezTo>
                      <a:pt x="44" y="76"/>
                      <a:pt x="39" y="87"/>
                      <a:pt x="22" y="87"/>
                    </a:cubicBezTo>
                    <a:cubicBezTo>
                      <a:pt x="6" y="87"/>
                      <a:pt x="0" y="76"/>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26" name="O"/>
              <p:cNvSpPr>
                <a:spLocks noEditPoints="1"/>
              </p:cNvSpPr>
              <p:nvPr/>
            </p:nvSpPr>
            <p:spPr bwMode="auto">
              <a:xfrm>
                <a:off x="6408738" y="4991100"/>
                <a:ext cx="508000" cy="993775"/>
              </a:xfrm>
              <a:custGeom>
                <a:avLst/>
                <a:gdLst>
                  <a:gd name="T0" fmla="*/ 45 w 45"/>
                  <a:gd name="T1" fmla="*/ 50 h 88"/>
                  <a:gd name="T2" fmla="*/ 22 w 45"/>
                  <a:gd name="T3" fmla="*/ 88 h 88"/>
                  <a:gd name="T4" fmla="*/ 0 w 45"/>
                  <a:gd name="T5" fmla="*/ 50 h 88"/>
                  <a:gd name="T6" fmla="*/ 0 w 45"/>
                  <a:gd name="T7" fmla="*/ 37 h 88"/>
                  <a:gd name="T8" fmla="*/ 22 w 45"/>
                  <a:gd name="T9" fmla="*/ 0 h 88"/>
                  <a:gd name="T10" fmla="*/ 45 w 45"/>
                  <a:gd name="T11" fmla="*/ 37 h 88"/>
                  <a:gd name="T12" fmla="*/ 45 w 45"/>
                  <a:gd name="T13" fmla="*/ 50 h 88"/>
                  <a:gd name="T14" fmla="*/ 13 w 45"/>
                  <a:gd name="T15" fmla="*/ 56 h 88"/>
                  <a:gd name="T16" fmla="*/ 22 w 45"/>
                  <a:gd name="T17" fmla="*/ 77 h 88"/>
                  <a:gd name="T18" fmla="*/ 31 w 45"/>
                  <a:gd name="T19" fmla="*/ 56 h 88"/>
                  <a:gd name="T20" fmla="*/ 31 w 45"/>
                  <a:gd name="T21" fmla="*/ 31 h 88"/>
                  <a:gd name="T22" fmla="*/ 22 w 45"/>
                  <a:gd name="T23" fmla="*/ 10 h 88"/>
                  <a:gd name="T24" fmla="*/ 13 w 45"/>
                  <a:gd name="T25" fmla="*/ 31 h 88"/>
                  <a:gd name="T26" fmla="*/ 13 w 45"/>
                  <a:gd name="T27" fmla="*/ 5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45" y="50"/>
                    </a:moveTo>
                    <a:cubicBezTo>
                      <a:pt x="45" y="74"/>
                      <a:pt x="38" y="88"/>
                      <a:pt x="22" y="88"/>
                    </a:cubicBezTo>
                    <a:cubicBezTo>
                      <a:pt x="6" y="88"/>
                      <a:pt x="0" y="74"/>
                      <a:pt x="0" y="50"/>
                    </a:cubicBezTo>
                    <a:cubicBezTo>
                      <a:pt x="0" y="37"/>
                      <a:pt x="0" y="37"/>
                      <a:pt x="0" y="37"/>
                    </a:cubicBezTo>
                    <a:cubicBezTo>
                      <a:pt x="0" y="13"/>
                      <a:pt x="6" y="0"/>
                      <a:pt x="22" y="0"/>
                    </a:cubicBezTo>
                    <a:cubicBezTo>
                      <a:pt x="38" y="0"/>
                      <a:pt x="45" y="13"/>
                      <a:pt x="45" y="37"/>
                    </a:cubicBezTo>
                    <a:lnTo>
                      <a:pt x="45" y="50"/>
                    </a:lnTo>
                    <a:close/>
                    <a:moveTo>
                      <a:pt x="13" y="56"/>
                    </a:moveTo>
                    <a:cubicBezTo>
                      <a:pt x="13" y="69"/>
                      <a:pt x="15" y="77"/>
                      <a:pt x="22" y="77"/>
                    </a:cubicBezTo>
                    <a:cubicBezTo>
                      <a:pt x="29" y="77"/>
                      <a:pt x="31" y="69"/>
                      <a:pt x="31" y="56"/>
                    </a:cubicBezTo>
                    <a:cubicBezTo>
                      <a:pt x="31" y="31"/>
                      <a:pt x="31" y="31"/>
                      <a:pt x="31" y="31"/>
                    </a:cubicBezTo>
                    <a:cubicBezTo>
                      <a:pt x="31" y="18"/>
                      <a:pt x="29" y="10"/>
                      <a:pt x="22" y="10"/>
                    </a:cubicBezTo>
                    <a:cubicBezTo>
                      <a:pt x="15" y="10"/>
                      <a:pt x="13" y="18"/>
                      <a:pt x="13" y="31"/>
                    </a:cubicBezTo>
                    <a:lnTo>
                      <a:pt x="1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27" name="Y"/>
              <p:cNvSpPr>
                <a:spLocks/>
              </p:cNvSpPr>
              <p:nvPr/>
            </p:nvSpPr>
            <p:spPr bwMode="auto">
              <a:xfrm>
                <a:off x="5684838" y="5003800"/>
                <a:ext cx="565150" cy="969963"/>
              </a:xfrm>
              <a:custGeom>
                <a:avLst/>
                <a:gdLst>
                  <a:gd name="T0" fmla="*/ 264 w 356"/>
                  <a:gd name="T1" fmla="*/ 0 h 611"/>
                  <a:gd name="T2" fmla="*/ 356 w 356"/>
                  <a:gd name="T3" fmla="*/ 0 h 611"/>
                  <a:gd name="T4" fmla="*/ 221 w 356"/>
                  <a:gd name="T5" fmla="*/ 391 h 611"/>
                  <a:gd name="T6" fmla="*/ 221 w 356"/>
                  <a:gd name="T7" fmla="*/ 611 h 611"/>
                  <a:gd name="T8" fmla="*/ 136 w 356"/>
                  <a:gd name="T9" fmla="*/ 611 h 611"/>
                  <a:gd name="T10" fmla="*/ 136 w 356"/>
                  <a:gd name="T11" fmla="*/ 391 h 611"/>
                  <a:gd name="T12" fmla="*/ 0 w 356"/>
                  <a:gd name="T13" fmla="*/ 0 h 611"/>
                  <a:gd name="T14" fmla="*/ 93 w 356"/>
                  <a:gd name="T15" fmla="*/ 0 h 611"/>
                  <a:gd name="T16" fmla="*/ 178 w 356"/>
                  <a:gd name="T17" fmla="*/ 277 h 611"/>
                  <a:gd name="T18" fmla="*/ 264 w 356"/>
                  <a:gd name="T1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611">
                    <a:moveTo>
                      <a:pt x="264" y="0"/>
                    </a:moveTo>
                    <a:lnTo>
                      <a:pt x="356" y="0"/>
                    </a:lnTo>
                    <a:lnTo>
                      <a:pt x="221" y="391"/>
                    </a:lnTo>
                    <a:lnTo>
                      <a:pt x="221" y="611"/>
                    </a:lnTo>
                    <a:lnTo>
                      <a:pt x="136" y="611"/>
                    </a:lnTo>
                    <a:lnTo>
                      <a:pt x="136" y="391"/>
                    </a:lnTo>
                    <a:lnTo>
                      <a:pt x="0" y="0"/>
                    </a:lnTo>
                    <a:lnTo>
                      <a:pt x="93" y="0"/>
                    </a:lnTo>
                    <a:lnTo>
                      <a:pt x="178" y="277"/>
                    </a:lnTo>
                    <a:lnTo>
                      <a:pt x="2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28" name="K"/>
              <p:cNvSpPr>
                <a:spLocks/>
              </p:cNvSpPr>
              <p:nvPr/>
            </p:nvSpPr>
            <p:spPr bwMode="auto">
              <a:xfrm>
                <a:off x="7199313" y="3941763"/>
                <a:ext cx="508000" cy="960438"/>
              </a:xfrm>
              <a:custGeom>
                <a:avLst/>
                <a:gdLst>
                  <a:gd name="T0" fmla="*/ 227 w 320"/>
                  <a:gd name="T1" fmla="*/ 605 h 605"/>
                  <a:gd name="T2" fmla="*/ 128 w 320"/>
                  <a:gd name="T3" fmla="*/ 349 h 605"/>
                  <a:gd name="T4" fmla="*/ 92 w 320"/>
                  <a:gd name="T5" fmla="*/ 441 h 605"/>
                  <a:gd name="T6" fmla="*/ 92 w 320"/>
                  <a:gd name="T7" fmla="*/ 605 h 605"/>
                  <a:gd name="T8" fmla="*/ 0 w 320"/>
                  <a:gd name="T9" fmla="*/ 605 h 605"/>
                  <a:gd name="T10" fmla="*/ 0 w 320"/>
                  <a:gd name="T11" fmla="*/ 0 h 605"/>
                  <a:gd name="T12" fmla="*/ 92 w 320"/>
                  <a:gd name="T13" fmla="*/ 0 h 605"/>
                  <a:gd name="T14" fmla="*/ 92 w 320"/>
                  <a:gd name="T15" fmla="*/ 299 h 605"/>
                  <a:gd name="T16" fmla="*/ 220 w 320"/>
                  <a:gd name="T17" fmla="*/ 0 h 605"/>
                  <a:gd name="T18" fmla="*/ 313 w 320"/>
                  <a:gd name="T19" fmla="*/ 0 h 605"/>
                  <a:gd name="T20" fmla="*/ 192 w 320"/>
                  <a:gd name="T21" fmla="*/ 270 h 605"/>
                  <a:gd name="T22" fmla="*/ 320 w 320"/>
                  <a:gd name="T23" fmla="*/ 605 h 605"/>
                  <a:gd name="T24" fmla="*/ 227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27" y="605"/>
                    </a:moveTo>
                    <a:lnTo>
                      <a:pt x="128" y="349"/>
                    </a:lnTo>
                    <a:lnTo>
                      <a:pt x="92" y="441"/>
                    </a:lnTo>
                    <a:lnTo>
                      <a:pt x="92" y="605"/>
                    </a:lnTo>
                    <a:lnTo>
                      <a:pt x="0" y="605"/>
                    </a:lnTo>
                    <a:lnTo>
                      <a:pt x="0" y="0"/>
                    </a:lnTo>
                    <a:lnTo>
                      <a:pt x="92" y="0"/>
                    </a:lnTo>
                    <a:lnTo>
                      <a:pt x="92" y="299"/>
                    </a:lnTo>
                    <a:lnTo>
                      <a:pt x="220" y="0"/>
                    </a:lnTo>
                    <a:lnTo>
                      <a:pt x="313" y="0"/>
                    </a:lnTo>
                    <a:lnTo>
                      <a:pt x="192" y="270"/>
                    </a:lnTo>
                    <a:lnTo>
                      <a:pt x="320" y="605"/>
                    </a:lnTo>
                    <a:lnTo>
                      <a:pt x="227"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29" name="N"/>
              <p:cNvSpPr>
                <a:spLocks/>
              </p:cNvSpPr>
              <p:nvPr/>
            </p:nvSpPr>
            <p:spPr bwMode="auto">
              <a:xfrm>
                <a:off x="6453188" y="3941763"/>
                <a:ext cx="508000" cy="960438"/>
              </a:xfrm>
              <a:custGeom>
                <a:avLst/>
                <a:gdLst>
                  <a:gd name="T0" fmla="*/ 235 w 320"/>
                  <a:gd name="T1" fmla="*/ 0 h 605"/>
                  <a:gd name="T2" fmla="*/ 320 w 320"/>
                  <a:gd name="T3" fmla="*/ 0 h 605"/>
                  <a:gd name="T4" fmla="*/ 320 w 320"/>
                  <a:gd name="T5" fmla="*/ 605 h 605"/>
                  <a:gd name="T6" fmla="*/ 256 w 320"/>
                  <a:gd name="T7" fmla="*/ 605 h 605"/>
                  <a:gd name="T8" fmla="*/ 93 w 320"/>
                  <a:gd name="T9" fmla="*/ 192 h 605"/>
                  <a:gd name="T10" fmla="*/ 86 w 320"/>
                  <a:gd name="T11" fmla="*/ 192 h 605"/>
                  <a:gd name="T12" fmla="*/ 86 w 320"/>
                  <a:gd name="T13" fmla="*/ 605 h 605"/>
                  <a:gd name="T14" fmla="*/ 0 w 320"/>
                  <a:gd name="T15" fmla="*/ 605 h 605"/>
                  <a:gd name="T16" fmla="*/ 0 w 320"/>
                  <a:gd name="T17" fmla="*/ 0 h 605"/>
                  <a:gd name="T18" fmla="*/ 86 w 320"/>
                  <a:gd name="T19" fmla="*/ 0 h 605"/>
                  <a:gd name="T20" fmla="*/ 235 w 320"/>
                  <a:gd name="T21" fmla="*/ 377 h 605"/>
                  <a:gd name="T22" fmla="*/ 235 w 320"/>
                  <a:gd name="T23" fmla="*/ 377 h 605"/>
                  <a:gd name="T24" fmla="*/ 235 w 320"/>
                  <a:gd name="T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35" y="0"/>
                    </a:moveTo>
                    <a:lnTo>
                      <a:pt x="320" y="0"/>
                    </a:lnTo>
                    <a:lnTo>
                      <a:pt x="320" y="605"/>
                    </a:lnTo>
                    <a:lnTo>
                      <a:pt x="256" y="605"/>
                    </a:lnTo>
                    <a:lnTo>
                      <a:pt x="93" y="192"/>
                    </a:lnTo>
                    <a:lnTo>
                      <a:pt x="86" y="192"/>
                    </a:lnTo>
                    <a:lnTo>
                      <a:pt x="86" y="605"/>
                    </a:lnTo>
                    <a:lnTo>
                      <a:pt x="0" y="605"/>
                    </a:lnTo>
                    <a:lnTo>
                      <a:pt x="0" y="0"/>
                    </a:lnTo>
                    <a:lnTo>
                      <a:pt x="86" y="0"/>
                    </a:lnTo>
                    <a:lnTo>
                      <a:pt x="235" y="377"/>
                    </a:lnTo>
                    <a:lnTo>
                      <a:pt x="235" y="377"/>
                    </a:lnTo>
                    <a:lnTo>
                      <a:pt x="2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30" name="A"/>
              <p:cNvSpPr>
                <a:spLocks noEditPoints="1"/>
              </p:cNvSpPr>
              <p:nvPr/>
            </p:nvSpPr>
            <p:spPr bwMode="auto">
              <a:xfrm>
                <a:off x="5684838" y="3941763"/>
                <a:ext cx="565150" cy="960438"/>
              </a:xfrm>
              <a:custGeom>
                <a:avLst/>
                <a:gdLst>
                  <a:gd name="T0" fmla="*/ 235 w 356"/>
                  <a:gd name="T1" fmla="*/ 0 h 605"/>
                  <a:gd name="T2" fmla="*/ 356 w 356"/>
                  <a:gd name="T3" fmla="*/ 605 h 605"/>
                  <a:gd name="T4" fmla="*/ 271 w 356"/>
                  <a:gd name="T5" fmla="*/ 605 h 605"/>
                  <a:gd name="T6" fmla="*/ 235 w 356"/>
                  <a:gd name="T7" fmla="*/ 441 h 605"/>
                  <a:gd name="T8" fmla="*/ 114 w 356"/>
                  <a:gd name="T9" fmla="*/ 441 h 605"/>
                  <a:gd name="T10" fmla="*/ 86 w 356"/>
                  <a:gd name="T11" fmla="*/ 605 h 605"/>
                  <a:gd name="T12" fmla="*/ 0 w 356"/>
                  <a:gd name="T13" fmla="*/ 605 h 605"/>
                  <a:gd name="T14" fmla="*/ 129 w 356"/>
                  <a:gd name="T15" fmla="*/ 0 h 605"/>
                  <a:gd name="T16" fmla="*/ 235 w 356"/>
                  <a:gd name="T17" fmla="*/ 0 h 605"/>
                  <a:gd name="T18" fmla="*/ 129 w 356"/>
                  <a:gd name="T19" fmla="*/ 370 h 605"/>
                  <a:gd name="T20" fmla="*/ 228 w 356"/>
                  <a:gd name="T21" fmla="*/ 370 h 605"/>
                  <a:gd name="T22" fmla="*/ 178 w 356"/>
                  <a:gd name="T23" fmla="*/ 128 h 605"/>
                  <a:gd name="T24" fmla="*/ 178 w 356"/>
                  <a:gd name="T25" fmla="*/ 128 h 605"/>
                  <a:gd name="T26" fmla="*/ 129 w 356"/>
                  <a:gd name="T27" fmla="*/ 37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605">
                    <a:moveTo>
                      <a:pt x="235" y="0"/>
                    </a:moveTo>
                    <a:lnTo>
                      <a:pt x="356" y="605"/>
                    </a:lnTo>
                    <a:lnTo>
                      <a:pt x="271" y="605"/>
                    </a:lnTo>
                    <a:lnTo>
                      <a:pt x="235" y="441"/>
                    </a:lnTo>
                    <a:lnTo>
                      <a:pt x="114" y="441"/>
                    </a:lnTo>
                    <a:lnTo>
                      <a:pt x="86" y="605"/>
                    </a:lnTo>
                    <a:lnTo>
                      <a:pt x="0" y="605"/>
                    </a:lnTo>
                    <a:lnTo>
                      <a:pt x="129" y="0"/>
                    </a:lnTo>
                    <a:lnTo>
                      <a:pt x="235" y="0"/>
                    </a:lnTo>
                    <a:close/>
                    <a:moveTo>
                      <a:pt x="129" y="370"/>
                    </a:moveTo>
                    <a:lnTo>
                      <a:pt x="228" y="370"/>
                    </a:lnTo>
                    <a:lnTo>
                      <a:pt x="178" y="128"/>
                    </a:lnTo>
                    <a:lnTo>
                      <a:pt x="178" y="128"/>
                    </a:lnTo>
                    <a:lnTo>
                      <a:pt x="12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31" name="H"/>
              <p:cNvSpPr>
                <a:spLocks/>
              </p:cNvSpPr>
              <p:nvPr/>
            </p:nvSpPr>
            <p:spPr bwMode="auto">
              <a:xfrm>
                <a:off x="4973638" y="3941763"/>
                <a:ext cx="508000" cy="960438"/>
              </a:xfrm>
              <a:custGeom>
                <a:avLst/>
                <a:gdLst>
                  <a:gd name="T0" fmla="*/ 0 w 320"/>
                  <a:gd name="T1" fmla="*/ 605 h 605"/>
                  <a:gd name="T2" fmla="*/ 0 w 320"/>
                  <a:gd name="T3" fmla="*/ 0 h 605"/>
                  <a:gd name="T4" fmla="*/ 93 w 320"/>
                  <a:gd name="T5" fmla="*/ 0 h 605"/>
                  <a:gd name="T6" fmla="*/ 93 w 320"/>
                  <a:gd name="T7" fmla="*/ 256 h 605"/>
                  <a:gd name="T8" fmla="*/ 228 w 320"/>
                  <a:gd name="T9" fmla="*/ 256 h 605"/>
                  <a:gd name="T10" fmla="*/ 228 w 320"/>
                  <a:gd name="T11" fmla="*/ 0 h 605"/>
                  <a:gd name="T12" fmla="*/ 320 w 320"/>
                  <a:gd name="T13" fmla="*/ 0 h 605"/>
                  <a:gd name="T14" fmla="*/ 320 w 320"/>
                  <a:gd name="T15" fmla="*/ 605 h 605"/>
                  <a:gd name="T16" fmla="*/ 228 w 320"/>
                  <a:gd name="T17" fmla="*/ 605 h 605"/>
                  <a:gd name="T18" fmla="*/ 228 w 320"/>
                  <a:gd name="T19" fmla="*/ 327 h 605"/>
                  <a:gd name="T20" fmla="*/ 93 w 320"/>
                  <a:gd name="T21" fmla="*/ 327 h 605"/>
                  <a:gd name="T22" fmla="*/ 93 w 320"/>
                  <a:gd name="T23" fmla="*/ 605 h 605"/>
                  <a:gd name="T24" fmla="*/ 0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0" y="605"/>
                    </a:moveTo>
                    <a:lnTo>
                      <a:pt x="0" y="0"/>
                    </a:lnTo>
                    <a:lnTo>
                      <a:pt x="93" y="0"/>
                    </a:lnTo>
                    <a:lnTo>
                      <a:pt x="93" y="256"/>
                    </a:lnTo>
                    <a:lnTo>
                      <a:pt x="228" y="256"/>
                    </a:lnTo>
                    <a:lnTo>
                      <a:pt x="228" y="0"/>
                    </a:lnTo>
                    <a:lnTo>
                      <a:pt x="320" y="0"/>
                    </a:lnTo>
                    <a:lnTo>
                      <a:pt x="320" y="605"/>
                    </a:lnTo>
                    <a:lnTo>
                      <a:pt x="228" y="605"/>
                    </a:lnTo>
                    <a:lnTo>
                      <a:pt x="228" y="327"/>
                    </a:lnTo>
                    <a:lnTo>
                      <a:pt x="93" y="327"/>
                    </a:lnTo>
                    <a:lnTo>
                      <a:pt x="93" y="605"/>
                    </a:lnTo>
                    <a:lnTo>
                      <a:pt x="0"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32" name="T"/>
              <p:cNvSpPr>
                <a:spLocks/>
              </p:cNvSpPr>
              <p:nvPr/>
            </p:nvSpPr>
            <p:spPr bwMode="auto">
              <a:xfrm>
                <a:off x="4251325" y="3941763"/>
                <a:ext cx="508000" cy="960438"/>
              </a:xfrm>
              <a:custGeom>
                <a:avLst/>
                <a:gdLst>
                  <a:gd name="T0" fmla="*/ 114 w 320"/>
                  <a:gd name="T1" fmla="*/ 605 h 605"/>
                  <a:gd name="T2" fmla="*/ 114 w 320"/>
                  <a:gd name="T3" fmla="*/ 71 h 605"/>
                  <a:gd name="T4" fmla="*/ 0 w 320"/>
                  <a:gd name="T5" fmla="*/ 71 h 605"/>
                  <a:gd name="T6" fmla="*/ 0 w 320"/>
                  <a:gd name="T7" fmla="*/ 0 h 605"/>
                  <a:gd name="T8" fmla="*/ 320 w 320"/>
                  <a:gd name="T9" fmla="*/ 0 h 605"/>
                  <a:gd name="T10" fmla="*/ 320 w 320"/>
                  <a:gd name="T11" fmla="*/ 71 h 605"/>
                  <a:gd name="T12" fmla="*/ 206 w 320"/>
                  <a:gd name="T13" fmla="*/ 71 h 605"/>
                  <a:gd name="T14" fmla="*/ 206 w 320"/>
                  <a:gd name="T15" fmla="*/ 605 h 605"/>
                  <a:gd name="T16" fmla="*/ 114 w 320"/>
                  <a:gd name="T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605">
                    <a:moveTo>
                      <a:pt x="114" y="605"/>
                    </a:moveTo>
                    <a:lnTo>
                      <a:pt x="114" y="71"/>
                    </a:lnTo>
                    <a:lnTo>
                      <a:pt x="0" y="71"/>
                    </a:lnTo>
                    <a:lnTo>
                      <a:pt x="0" y="0"/>
                    </a:lnTo>
                    <a:lnTo>
                      <a:pt x="320" y="0"/>
                    </a:lnTo>
                    <a:lnTo>
                      <a:pt x="320" y="71"/>
                    </a:lnTo>
                    <a:lnTo>
                      <a:pt x="206" y="71"/>
                    </a:lnTo>
                    <a:lnTo>
                      <a:pt x="206" y="605"/>
                    </a:lnTo>
                    <a:lnTo>
                      <a:pt x="114"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grpSp>
        <p:sp>
          <p:nvSpPr>
            <p:cNvPr id="24" name="LogoMark"/>
            <p:cNvSpPr>
              <a:spLocks noChangeAspect="1" noEditPoints="1"/>
            </p:cNvSpPr>
            <p:nvPr userDrawn="1"/>
          </p:nvSpPr>
          <p:spPr bwMode="auto">
            <a:xfrm>
              <a:off x="7251806" y="1273659"/>
              <a:ext cx="1723506" cy="17373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grp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sz="1735">
                <a:ln>
                  <a:noFill/>
                </a:ln>
                <a:solidFill>
                  <a:schemeClr val="accent1"/>
                </a:solidFill>
              </a:endParaRPr>
            </a:p>
          </p:txBody>
        </p:sp>
      </p:grpSp>
      <p:sp>
        <p:nvSpPr>
          <p:cNvPr id="19" name="TextBox - Disclaimer"/>
          <p:cNvSpPr txBox="1"/>
          <p:nvPr/>
        </p:nvSpPr>
        <p:spPr>
          <a:xfrm>
            <a:off x="848397" y="457202"/>
            <a:ext cx="8640988" cy="5486398"/>
          </a:xfrm>
          <a:prstGeom prst="rect">
            <a:avLst/>
          </a:prstGeom>
          <a:noFill/>
        </p:spPr>
        <p:txBody>
          <a:bodyPr wrap="square" lIns="0" tIns="0" rIns="0" bIns="0" rtlCol="0" anchor="ctr">
            <a:noAutofit/>
          </a:bodyPr>
          <a:lstStyle/>
          <a:p>
            <a:pPr lvl="0" algn="r">
              <a:lnSpc>
                <a:spcPct val="120000"/>
              </a:lnSpc>
              <a:spcAft>
                <a:spcPts val="2400"/>
              </a:spcAft>
            </a:pPr>
            <a:r>
              <a:rPr lang="en-US" sz="1800" dirty="0">
                <a:solidFill>
                  <a:schemeClr val="tx2"/>
                </a:solidFill>
              </a:rPr>
              <a:t>The material appearing in this presentation is for informational purposes only and should not be construed as advice of any kind, including, without limitation, legal, accounting, or investment advice. This information is not intended to create, and receipt does not constitute, a legal relationship, including, but </a:t>
            </a:r>
            <a:r>
              <a:rPr lang="en-US" sz="1800" dirty="0" smtClean="0">
                <a:solidFill>
                  <a:schemeClr val="tx2"/>
                </a:solidFill>
              </a:rPr>
              <a:t>not </a:t>
            </a:r>
            <a:r>
              <a:rPr lang="en-US" sz="1800" dirty="0">
                <a:solidFill>
                  <a:schemeClr val="tx2"/>
                </a:solidFill>
              </a:rPr>
              <a:t>limited to, an accountant-client relationship. Although this information may have been prepared by professionals, it should not be used as a substitute for professional services. If legal, accounting, investment, or other professional advice is required, the services of a professional should be sought.</a:t>
            </a:r>
          </a:p>
          <a:p>
            <a:pPr lvl="0" algn="r">
              <a:lnSpc>
                <a:spcPct val="120000"/>
              </a:lnSpc>
              <a:spcAft>
                <a:spcPts val="2400"/>
              </a:spcAft>
            </a:pPr>
            <a:r>
              <a:rPr lang="en-US" sz="1800" dirty="0">
                <a:solidFill>
                  <a:schemeClr val="tx2"/>
                </a:solidFill>
              </a:rPr>
              <a:t>Assurance, tax, and consulting offered through Moss Adams LLP. </a:t>
            </a:r>
            <a:r>
              <a:rPr lang="en-US" sz="1800" dirty="0" smtClean="0">
                <a:solidFill>
                  <a:schemeClr val="tx2"/>
                </a:solidFill>
              </a:rPr>
              <a:t>Investment advisory offered </a:t>
            </a:r>
            <a:r>
              <a:rPr lang="en-US" sz="1800" dirty="0">
                <a:solidFill>
                  <a:schemeClr val="tx2"/>
                </a:solidFill>
              </a:rPr>
              <a:t>through Moss Adams Wealth Advisors LLC. Investment banking offered through Moss Adams Capital LLC.</a:t>
            </a:r>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a:t>
            </a:fld>
            <a:endParaRPr lang="en-US" dirty="0"/>
          </a:p>
        </p:txBody>
      </p:sp>
    </p:spTree>
    <p:extLst>
      <p:ext uri="{BB962C8B-B14F-4D97-AF65-F5344CB8AC3E}">
        <p14:creationId xmlns:p14="http://schemas.microsoft.com/office/powerpoint/2010/main" val="9163231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 - Center_Dark">
    <p:bg>
      <p:bgRef idx="1001">
        <a:schemeClr val="bg2"/>
      </p:bgRef>
    </p:bg>
    <p:spTree>
      <p:nvGrpSpPr>
        <p:cNvPr id="1" name=""/>
        <p:cNvGrpSpPr/>
        <p:nvPr/>
      </p:nvGrpSpPr>
      <p:grpSpPr>
        <a:xfrm>
          <a:off x="0" y="0"/>
          <a:ext cx="0" cy="0"/>
          <a:chOff x="0" y="0"/>
          <a:chExt cx="0" cy="0"/>
        </a:xfrm>
      </p:grpSpPr>
      <p:sp>
        <p:nvSpPr>
          <p:cNvPr id="18" name="Rectangle 17"/>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userDrawn="1"/>
        </p:nvSpPr>
        <p:spPr>
          <a:xfrm>
            <a:off x="0" y="2667001"/>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Placeholder - Top"/>
          <p:cNvSpPr>
            <a:spLocks noGrp="1"/>
          </p:cNvSpPr>
          <p:nvPr>
            <p:ph type="title" hasCustomPrompt="1"/>
          </p:nvPr>
        </p:nvSpPr>
        <p:spPr>
          <a:xfrm>
            <a:off x="660400" y="457201"/>
            <a:ext cx="10058400" cy="685801"/>
          </a:xfrm>
        </p:spPr>
        <p:txBody>
          <a:bodyPr/>
          <a:lstStyle>
            <a:lvl1pPr algn="ctr">
              <a:defRPr sz="4200"/>
            </a:lvl1pPr>
          </a:lstStyle>
          <a:p>
            <a:r>
              <a:rPr lang="en-US" dirty="0"/>
              <a:t>Click to add title</a:t>
            </a:r>
          </a:p>
        </p:txBody>
      </p:sp>
      <p:cxnSp>
        <p:nvCxnSpPr>
          <p:cNvPr id="11"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RuleLine - Top"/>
          <p:cNvCxnSpPr/>
          <p:nvPr userDrawn="1"/>
        </p:nvCxnSpPr>
        <p:spPr>
          <a:xfrm>
            <a:off x="5482705" y="1328928"/>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6"/>
          </p:nvPr>
        </p:nvSpPr>
        <p:spPr/>
        <p:txBody>
          <a:bodyPr/>
          <a:lstStyle/>
          <a:p>
            <a:r>
              <a:rPr lang="en-US" smtClean="0"/>
              <a:t>[ to edit Footer; go "Insert" (tab) &gt; "Header &amp; Footer" ]</a:t>
            </a:r>
            <a:endParaRPr lang="en-US" dirty="0"/>
          </a:p>
        </p:txBody>
      </p:sp>
      <p:sp>
        <p:nvSpPr>
          <p:cNvPr id="4" name="Slide Number Placeholder 3"/>
          <p:cNvSpPr>
            <a:spLocks noGrp="1"/>
          </p:cNvSpPr>
          <p:nvPr>
            <p:ph type="sldNum" sz="quarter" idx="17"/>
          </p:nvPr>
        </p:nvSpPr>
        <p:spPr/>
        <p:txBody>
          <a:bodyPr/>
          <a:lstStyle/>
          <a:p>
            <a:fld id="{D80659BF-CB79-4A8E-8A5E-9707540CF6F7}" type="slidenum">
              <a:rPr lang="en-US" smtClean="0"/>
              <a:pPr/>
              <a:t>‹#›</a:t>
            </a:fld>
            <a:endParaRPr lang="en-US" dirty="0"/>
          </a:p>
        </p:txBody>
      </p:sp>
      <p:sp>
        <p:nvSpPr>
          <p:cNvPr id="12" name="Content Placeholder 9"/>
          <p:cNvSpPr>
            <a:spLocks noGrp="1"/>
          </p:cNvSpPr>
          <p:nvPr>
            <p:ph sz="quarter" idx="18" hasCustomPrompt="1"/>
          </p:nvPr>
        </p:nvSpPr>
        <p:spPr>
          <a:xfrm>
            <a:off x="660400" y="1828800"/>
            <a:ext cx="10058401" cy="4191000"/>
          </a:xfrm>
        </p:spPr>
        <p:txBody>
          <a:bodyPr/>
          <a:lstStyle>
            <a:lvl2pPr>
              <a:defRPr b="0">
                <a:solidFill>
                  <a:schemeClr val="tx2">
                    <a:lumMod val="75000"/>
                  </a:schemeClr>
                </a:solidFill>
              </a:defRPr>
            </a:lvl2pPr>
            <a:lvl3pPr>
              <a:defRPr>
                <a:solidFill>
                  <a:schemeClr val="tx1"/>
                </a:solidFill>
              </a:defRPr>
            </a:lvl3pPr>
            <a:lvl4pPr marL="230188" indent="-230188">
              <a:buClr>
                <a:schemeClr val="accent3"/>
              </a:buClr>
              <a:buFont typeface="Arial" panose="020B0604020202020204" pitchFamily="34" charset="0"/>
              <a:buChar char="•"/>
              <a:defRPr/>
            </a:lvl4pPr>
            <a:lvl5pPr marL="460375" indent="-254000">
              <a:buClr>
                <a:schemeClr val="accent3"/>
              </a:buClr>
              <a:buFont typeface="Arial" panose="020B0604020202020204" pitchFamily="34" charset="0"/>
              <a:buChar char="•"/>
              <a:defRPr/>
            </a:lvl5pPr>
            <a:lvl6pPr marL="642938" indent="-242888">
              <a:buClr>
                <a:schemeClr val="accent3"/>
              </a:buClr>
              <a:buFont typeface="Arial" panose="020B0604020202020204" pitchFamily="34" charset="0"/>
              <a:buChar cha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o 1">
    <p:spTree>
      <p:nvGrpSpPr>
        <p:cNvPr id="1" name=""/>
        <p:cNvGrpSpPr/>
        <p:nvPr/>
      </p:nvGrpSpPr>
      <p:grpSpPr>
        <a:xfrm>
          <a:off x="0" y="0"/>
          <a:ext cx="0" cy="0"/>
          <a:chOff x="0" y="0"/>
          <a:chExt cx="0" cy="0"/>
        </a:xfrm>
      </p:grpSpPr>
      <p:sp>
        <p:nvSpPr>
          <p:cNvPr id="13" name="Title Placeholder - Top"/>
          <p:cNvSpPr>
            <a:spLocks noGrp="1"/>
          </p:cNvSpPr>
          <p:nvPr>
            <p:ph type="title"/>
          </p:nvPr>
        </p:nvSpPr>
        <p:spPr>
          <a:xfrm>
            <a:off x="667264" y="457201"/>
            <a:ext cx="10051535" cy="685801"/>
          </a:xfrm>
        </p:spPr>
        <p:txBody>
          <a:bodyPr/>
          <a:lstStyle/>
          <a:p>
            <a:r>
              <a:rPr lang="en-US" dirty="0"/>
              <a:t>Click to edit Master title style</a:t>
            </a:r>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8"/>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9"/>
          </p:nvPr>
        </p:nvSpPr>
        <p:spPr/>
        <p:txBody>
          <a:bodyPr/>
          <a:lstStyle/>
          <a:p>
            <a:fld id="{D80659BF-CB79-4A8E-8A5E-9707540CF6F7}" type="slidenum">
              <a:rPr lang="en-US" smtClean="0"/>
              <a:pPr/>
              <a:t>‹#›</a:t>
            </a:fld>
            <a:endParaRPr lang="en-US" dirty="0"/>
          </a:p>
        </p:txBody>
      </p:sp>
      <p:sp>
        <p:nvSpPr>
          <p:cNvPr id="10" name="Text Placeholder - Bio Name 1-2"/>
          <p:cNvSpPr>
            <a:spLocks noGrp="1"/>
          </p:cNvSpPr>
          <p:nvPr>
            <p:ph type="body" sz="quarter" idx="40" hasCustomPrompt="1"/>
          </p:nvPr>
        </p:nvSpPr>
        <p:spPr>
          <a:xfrm>
            <a:off x="3421823" y="1844222"/>
            <a:ext cx="7296977" cy="4175577"/>
          </a:xfrm>
        </p:spPr>
        <p:txBody>
          <a:bodyPr/>
          <a:lstStyle>
            <a:lvl1pPr marL="0" indent="0">
              <a:lnSpc>
                <a:spcPct val="100000"/>
              </a:lnSpc>
              <a:spcBef>
                <a:spcPts val="1358"/>
              </a:spcBef>
              <a:spcAft>
                <a:spcPts val="0"/>
              </a:spcAft>
              <a:buFont typeface="Arial" panose="020B0604020202020204" pitchFamily="34" charset="0"/>
              <a:buNone/>
              <a:defRPr sz="2800" b="1" baseline="0">
                <a:solidFill>
                  <a:schemeClr val="tx2"/>
                </a:solidFill>
                <a:latin typeface="+mj-lt"/>
              </a:defRPr>
            </a:lvl1pPr>
            <a:lvl2pPr marL="0" indent="0">
              <a:lnSpc>
                <a:spcPct val="100000"/>
              </a:lnSpc>
              <a:spcBef>
                <a:spcPts val="0"/>
              </a:spcBef>
              <a:spcAft>
                <a:spcPts val="1000"/>
              </a:spcAft>
              <a:buNone/>
              <a:defRPr sz="2400" b="0" i="1" cap="none" spc="0" baseline="0">
                <a:solidFill>
                  <a:schemeClr val="accent5"/>
                </a:solidFill>
                <a:latin typeface="+mj-lt"/>
              </a:defRPr>
            </a:lvl2pPr>
            <a:lvl3pPr marL="0" indent="0">
              <a:lnSpc>
                <a:spcPct val="100000"/>
              </a:lnSpc>
              <a:spcBef>
                <a:spcPts val="0"/>
              </a:spcBef>
              <a:spcAft>
                <a:spcPts val="2400"/>
              </a:spcAft>
              <a:buNone/>
              <a:defRPr sz="2400" u="sng" baseline="0">
                <a:solidFill>
                  <a:schemeClr val="tx2"/>
                </a:solidFill>
                <a:uFill>
                  <a:solidFill>
                    <a:schemeClr val="accent2"/>
                  </a:solidFill>
                </a:u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accent5">
                  <a:lumMod val="90000"/>
                  <a:lumOff val="1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first.lastname@mossadams.com</a:t>
            </a:r>
            <a:endParaRPr lang="en-US" dirty="0" smtClean="0"/>
          </a:p>
          <a:p>
            <a:pPr lvl="3"/>
            <a:r>
              <a:rPr lang="en-US" dirty="0" smtClean="0"/>
              <a:t>Text</a:t>
            </a:r>
          </a:p>
          <a:p>
            <a:pPr lvl="4"/>
            <a:r>
              <a:rPr lang="en-US" dirty="0" smtClean="0"/>
              <a:t>Bullet</a:t>
            </a:r>
          </a:p>
          <a:p>
            <a:pPr lvl="5"/>
            <a:r>
              <a:rPr lang="en-US" dirty="0" smtClean="0"/>
              <a:t>Subhead</a:t>
            </a:r>
          </a:p>
        </p:txBody>
      </p:sp>
      <p:sp>
        <p:nvSpPr>
          <p:cNvPr id="11" name="Picture Placeholder - Bio"/>
          <p:cNvSpPr>
            <a:spLocks noGrp="1" noChangeAspect="1"/>
          </p:cNvSpPr>
          <p:nvPr>
            <p:ph type="pic" sz="quarter" idx="30" hasCustomPrompt="1"/>
          </p:nvPr>
        </p:nvSpPr>
        <p:spPr>
          <a:xfrm>
            <a:off x="660400" y="1844222"/>
            <a:ext cx="2505456" cy="3063240"/>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Tree>
    <p:extLst>
      <p:ext uri="{BB962C8B-B14F-4D97-AF65-F5344CB8AC3E}">
        <p14:creationId xmlns:p14="http://schemas.microsoft.com/office/powerpoint/2010/main" val="194364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o 1_Dark">
    <p:bg>
      <p:bgRef idx="1001">
        <a:schemeClr val="bg2"/>
      </p:bgRef>
    </p:bg>
    <p:spTree>
      <p:nvGrpSpPr>
        <p:cNvPr id="1" name=""/>
        <p:cNvGrpSpPr/>
        <p:nvPr/>
      </p:nvGrpSpPr>
      <p:grpSpPr>
        <a:xfrm>
          <a:off x="0" y="0"/>
          <a:ext cx="0" cy="0"/>
          <a:chOff x="0" y="0"/>
          <a:chExt cx="0" cy="0"/>
        </a:xfrm>
      </p:grpSpPr>
      <p:sp>
        <p:nvSpPr>
          <p:cNvPr id="13" name="Title Placeholder - Top"/>
          <p:cNvSpPr>
            <a:spLocks noGrp="1"/>
          </p:cNvSpPr>
          <p:nvPr>
            <p:ph type="title"/>
          </p:nvPr>
        </p:nvSpPr>
        <p:spPr>
          <a:xfrm>
            <a:off x="660400" y="457201"/>
            <a:ext cx="10058399" cy="685802"/>
          </a:xfrm>
        </p:spPr>
        <p:txBody>
          <a:bodyPr/>
          <a:lstStyle/>
          <a:p>
            <a:r>
              <a:rPr lang="en-US" dirty="0"/>
              <a:t>Click to edit Master title style</a:t>
            </a:r>
          </a:p>
        </p:txBody>
      </p:sp>
      <p:cxnSp>
        <p:nvCxnSpPr>
          <p:cNvPr id="14"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8"/>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9"/>
          </p:nvPr>
        </p:nvSpPr>
        <p:spPr/>
        <p:txBody>
          <a:bodyPr/>
          <a:lstStyle/>
          <a:p>
            <a:fld id="{D80659BF-CB79-4A8E-8A5E-9707540CF6F7}" type="slidenum">
              <a:rPr lang="en-US" smtClean="0"/>
              <a:pPr/>
              <a:t>‹#›</a:t>
            </a:fld>
            <a:endParaRPr lang="en-US" dirty="0"/>
          </a:p>
        </p:txBody>
      </p:sp>
      <p:sp>
        <p:nvSpPr>
          <p:cNvPr id="10" name="Picture Placeholder - Bio"/>
          <p:cNvSpPr>
            <a:spLocks noGrp="1" noChangeAspect="1"/>
          </p:cNvSpPr>
          <p:nvPr>
            <p:ph type="pic" sz="quarter" idx="30" hasCustomPrompt="1"/>
          </p:nvPr>
        </p:nvSpPr>
        <p:spPr>
          <a:xfrm>
            <a:off x="660400" y="1844222"/>
            <a:ext cx="2505456" cy="3063240"/>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5" name="Text Placeholder - Bio Name 1-2"/>
          <p:cNvSpPr>
            <a:spLocks noGrp="1"/>
          </p:cNvSpPr>
          <p:nvPr>
            <p:ph type="body" sz="quarter" idx="41" hasCustomPrompt="1"/>
          </p:nvPr>
        </p:nvSpPr>
        <p:spPr>
          <a:xfrm>
            <a:off x="3421823" y="1844220"/>
            <a:ext cx="7296976" cy="4175581"/>
          </a:xfrm>
        </p:spPr>
        <p:txBody>
          <a:bodyPr/>
          <a:lstStyle>
            <a:lvl1pPr marL="0" indent="0">
              <a:lnSpc>
                <a:spcPct val="100000"/>
              </a:lnSpc>
              <a:spcBef>
                <a:spcPts val="1358"/>
              </a:spcBef>
              <a:spcAft>
                <a:spcPts val="0"/>
              </a:spcAft>
              <a:buFont typeface="Arial" panose="020B0604020202020204" pitchFamily="34" charset="0"/>
              <a:buNone/>
              <a:defRPr sz="2800" b="1" baseline="0">
                <a:solidFill>
                  <a:schemeClr val="accent3">
                    <a:lumMod val="20000"/>
                    <a:lumOff val="80000"/>
                  </a:schemeClr>
                </a:solidFill>
                <a:latin typeface="+mj-lt"/>
              </a:defRPr>
            </a:lvl1pPr>
            <a:lvl2pPr marL="0" indent="0">
              <a:lnSpc>
                <a:spcPct val="100000"/>
              </a:lnSpc>
              <a:spcBef>
                <a:spcPts val="0"/>
              </a:spcBef>
              <a:spcAft>
                <a:spcPts val="1000"/>
              </a:spcAft>
              <a:buNone/>
              <a:defRPr sz="2400" b="0" i="1" cap="none" spc="0" baseline="0">
                <a:solidFill>
                  <a:schemeClr val="accent4"/>
                </a:solidFill>
                <a:latin typeface="+mj-lt"/>
              </a:defRPr>
            </a:lvl2pPr>
            <a:lvl3pPr marL="0" indent="0">
              <a:lnSpc>
                <a:spcPct val="100000"/>
              </a:lnSpc>
              <a:spcBef>
                <a:spcPts val="0"/>
              </a:spcBef>
              <a:spcAft>
                <a:spcPts val="2400"/>
              </a:spcAft>
              <a:buNone/>
              <a:defRPr sz="2400">
                <a:solidFill>
                  <a:schemeClr val="tx2"/>
                </a:solid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tx2">
                  <a:lumMod val="9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First.lastname@mossadams.com</a:t>
            </a:r>
            <a:endParaRPr lang="en-US" dirty="0" smtClean="0"/>
          </a:p>
          <a:p>
            <a:pPr lvl="3"/>
            <a:r>
              <a:rPr lang="en-US" dirty="0" smtClean="0"/>
              <a:t>Bio text</a:t>
            </a:r>
          </a:p>
          <a:p>
            <a:pPr lvl="4"/>
            <a:r>
              <a:rPr lang="en-US" dirty="0" smtClean="0"/>
              <a:t>Bullet</a:t>
            </a:r>
          </a:p>
          <a:p>
            <a:pPr lvl="5"/>
            <a:r>
              <a:rPr lang="en-US" dirty="0" smtClean="0"/>
              <a:t>Subhead</a:t>
            </a:r>
          </a:p>
        </p:txBody>
      </p:sp>
    </p:spTree>
    <p:extLst>
      <p:ext uri="{BB962C8B-B14F-4D97-AF65-F5344CB8AC3E}">
        <p14:creationId xmlns:p14="http://schemas.microsoft.com/office/powerpoint/2010/main" val="38899647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io 2">
    <p:spTree>
      <p:nvGrpSpPr>
        <p:cNvPr id="1" name=""/>
        <p:cNvGrpSpPr/>
        <p:nvPr/>
      </p:nvGrpSpPr>
      <p:grpSpPr>
        <a:xfrm>
          <a:off x="0" y="0"/>
          <a:ext cx="0" cy="0"/>
          <a:chOff x="0" y="0"/>
          <a:chExt cx="0" cy="0"/>
        </a:xfrm>
      </p:grpSpPr>
      <p:sp>
        <p:nvSpPr>
          <p:cNvPr id="18" name="Title Placeholder - Top"/>
          <p:cNvSpPr>
            <a:spLocks noGrp="1"/>
          </p:cNvSpPr>
          <p:nvPr>
            <p:ph type="title"/>
          </p:nvPr>
        </p:nvSpPr>
        <p:spPr>
          <a:xfrm>
            <a:off x="667265" y="457201"/>
            <a:ext cx="10063164" cy="685801"/>
          </a:xfrm>
        </p:spPr>
        <p:txBody>
          <a:bodyPr/>
          <a:lstStyle/>
          <a:p>
            <a:r>
              <a:rPr lang="en-US" dirty="0"/>
              <a:t>Click to edit Master title style</a:t>
            </a:r>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0"/>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41"/>
          </p:nvPr>
        </p:nvSpPr>
        <p:spPr/>
        <p:txBody>
          <a:bodyPr/>
          <a:lstStyle/>
          <a:p>
            <a:fld id="{D80659BF-CB79-4A8E-8A5E-9707540CF6F7}" type="slidenum">
              <a:rPr lang="en-US" smtClean="0"/>
              <a:pPr/>
              <a:t>‹#›</a:t>
            </a:fld>
            <a:endParaRPr lang="en-US" dirty="0"/>
          </a:p>
        </p:txBody>
      </p:sp>
      <p:sp>
        <p:nvSpPr>
          <p:cNvPr id="12" name="Picture Placeholder - Bio"/>
          <p:cNvSpPr>
            <a:spLocks noGrp="1" noChangeAspect="1"/>
          </p:cNvSpPr>
          <p:nvPr>
            <p:ph type="pic" sz="quarter" idx="30" hasCustomPrompt="1"/>
          </p:nvPr>
        </p:nvSpPr>
        <p:spPr>
          <a:xfrm>
            <a:off x="660400" y="1844222"/>
            <a:ext cx="1439698" cy="1760215"/>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3" name="Picture Placeholder - Bio"/>
          <p:cNvSpPr>
            <a:spLocks noGrp="1" noChangeAspect="1"/>
          </p:cNvSpPr>
          <p:nvPr>
            <p:ph type="pic" sz="quarter" idx="45" hasCustomPrompt="1"/>
          </p:nvPr>
        </p:nvSpPr>
        <p:spPr>
          <a:xfrm>
            <a:off x="5920340" y="1854045"/>
            <a:ext cx="1439698" cy="1760215"/>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7" name="Text Placeholder - Bio Name 1-2"/>
          <p:cNvSpPr>
            <a:spLocks noGrp="1"/>
          </p:cNvSpPr>
          <p:nvPr>
            <p:ph type="body" sz="quarter" idx="47" hasCustomPrompt="1"/>
          </p:nvPr>
        </p:nvSpPr>
        <p:spPr>
          <a:xfrm>
            <a:off x="2343667" y="1844222"/>
            <a:ext cx="3345933" cy="4175577"/>
          </a:xfrm>
        </p:spPr>
        <p:txBody>
          <a:bodyPr/>
          <a:lstStyle>
            <a:lvl1pPr marL="0" indent="0">
              <a:lnSpc>
                <a:spcPct val="100000"/>
              </a:lnSpc>
              <a:spcBef>
                <a:spcPts val="1358"/>
              </a:spcBef>
              <a:spcAft>
                <a:spcPts val="0"/>
              </a:spcAft>
              <a:buFont typeface="Arial" panose="020B0604020202020204" pitchFamily="34" charset="0"/>
              <a:buNone/>
              <a:defRPr sz="2800" b="1" baseline="0">
                <a:solidFill>
                  <a:schemeClr val="tx2"/>
                </a:solidFill>
                <a:latin typeface="+mj-lt"/>
              </a:defRPr>
            </a:lvl1pPr>
            <a:lvl2pPr marL="0" indent="0">
              <a:lnSpc>
                <a:spcPct val="100000"/>
              </a:lnSpc>
              <a:spcBef>
                <a:spcPts val="0"/>
              </a:spcBef>
              <a:spcAft>
                <a:spcPts val="1000"/>
              </a:spcAft>
              <a:buNone/>
              <a:defRPr sz="2400" b="0" i="1" cap="none" spc="0" baseline="0">
                <a:solidFill>
                  <a:schemeClr val="accent5"/>
                </a:solidFill>
                <a:latin typeface="+mj-lt"/>
              </a:defRPr>
            </a:lvl2pPr>
            <a:lvl3pPr marL="0" indent="0">
              <a:lnSpc>
                <a:spcPct val="100000"/>
              </a:lnSpc>
              <a:spcBef>
                <a:spcPts val="0"/>
              </a:spcBef>
              <a:spcAft>
                <a:spcPts val="2400"/>
              </a:spcAft>
              <a:buNone/>
              <a:defRPr sz="2400" u="sng" baseline="0">
                <a:solidFill>
                  <a:schemeClr val="tx2"/>
                </a:solidFill>
                <a:uFill>
                  <a:solidFill>
                    <a:schemeClr val="accent2"/>
                  </a:solidFill>
                </a:u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accent5">
                  <a:lumMod val="90000"/>
                  <a:lumOff val="1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
            </a:r>
            <a:br>
              <a:rPr lang="en-US" dirty="0" smtClean="0"/>
            </a:br>
            <a:r>
              <a:rPr lang="en-US" dirty="0" smtClean="0"/>
              <a:t>@</a:t>
            </a:r>
            <a:r>
              <a:rPr lang="en-US" dirty="0" err="1" smtClean="0"/>
              <a:t>mossadams.com</a:t>
            </a:r>
            <a:endParaRPr lang="en-US" dirty="0" smtClean="0"/>
          </a:p>
          <a:p>
            <a:pPr lvl="3"/>
            <a:r>
              <a:rPr lang="en-US" dirty="0" smtClean="0"/>
              <a:t>Text</a:t>
            </a:r>
          </a:p>
          <a:p>
            <a:pPr lvl="4"/>
            <a:r>
              <a:rPr lang="en-US" dirty="0" smtClean="0"/>
              <a:t>Bullet</a:t>
            </a:r>
          </a:p>
          <a:p>
            <a:pPr lvl="5"/>
            <a:r>
              <a:rPr lang="en-US" dirty="0" smtClean="0"/>
              <a:t>Subhead</a:t>
            </a:r>
          </a:p>
        </p:txBody>
      </p:sp>
      <p:sp>
        <p:nvSpPr>
          <p:cNvPr id="21" name="Text Placeholder - Bio Name 1-2"/>
          <p:cNvSpPr>
            <a:spLocks noGrp="1"/>
          </p:cNvSpPr>
          <p:nvPr>
            <p:ph type="body" sz="quarter" idx="48" hasCustomPrompt="1"/>
          </p:nvPr>
        </p:nvSpPr>
        <p:spPr>
          <a:xfrm>
            <a:off x="7594600" y="1844222"/>
            <a:ext cx="3345933" cy="4175577"/>
          </a:xfrm>
        </p:spPr>
        <p:txBody>
          <a:bodyPr/>
          <a:lstStyle>
            <a:lvl1pPr marL="0" indent="0">
              <a:lnSpc>
                <a:spcPct val="100000"/>
              </a:lnSpc>
              <a:spcBef>
                <a:spcPts val="1358"/>
              </a:spcBef>
              <a:spcAft>
                <a:spcPts val="0"/>
              </a:spcAft>
              <a:buFont typeface="Arial" panose="020B0604020202020204" pitchFamily="34" charset="0"/>
              <a:buNone/>
              <a:defRPr sz="2800" b="1" baseline="0">
                <a:solidFill>
                  <a:schemeClr val="tx2"/>
                </a:solidFill>
                <a:latin typeface="+mj-lt"/>
              </a:defRPr>
            </a:lvl1pPr>
            <a:lvl2pPr marL="0" indent="0">
              <a:lnSpc>
                <a:spcPct val="100000"/>
              </a:lnSpc>
              <a:spcBef>
                <a:spcPts val="0"/>
              </a:spcBef>
              <a:spcAft>
                <a:spcPts val="1000"/>
              </a:spcAft>
              <a:buNone/>
              <a:defRPr sz="2400" b="0" i="1" cap="none" spc="0" baseline="0">
                <a:solidFill>
                  <a:schemeClr val="accent5"/>
                </a:solidFill>
                <a:latin typeface="+mj-lt"/>
              </a:defRPr>
            </a:lvl2pPr>
            <a:lvl3pPr marL="0" indent="0">
              <a:lnSpc>
                <a:spcPct val="100000"/>
              </a:lnSpc>
              <a:spcBef>
                <a:spcPts val="0"/>
              </a:spcBef>
              <a:spcAft>
                <a:spcPts val="2400"/>
              </a:spcAft>
              <a:buNone/>
              <a:defRPr sz="2400" u="sng" baseline="0">
                <a:solidFill>
                  <a:schemeClr val="tx2"/>
                </a:solidFill>
                <a:uFill>
                  <a:solidFill>
                    <a:schemeClr val="accent2"/>
                  </a:solidFill>
                </a:u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accent5">
                  <a:lumMod val="90000"/>
                  <a:lumOff val="1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
            </a:r>
            <a:br>
              <a:rPr lang="en-US" dirty="0" smtClean="0"/>
            </a:br>
            <a:r>
              <a:rPr lang="en-US" dirty="0" smtClean="0"/>
              <a:t>@</a:t>
            </a:r>
            <a:r>
              <a:rPr lang="en-US" dirty="0" err="1" smtClean="0"/>
              <a:t>mossadams.com</a:t>
            </a:r>
            <a:endParaRPr lang="en-US" dirty="0" smtClean="0"/>
          </a:p>
          <a:p>
            <a:pPr lvl="3"/>
            <a:r>
              <a:rPr lang="en-US" dirty="0" smtClean="0"/>
              <a:t>Text</a:t>
            </a:r>
          </a:p>
          <a:p>
            <a:pPr lvl="4"/>
            <a:r>
              <a:rPr lang="en-US" dirty="0" smtClean="0"/>
              <a:t>Bullet</a:t>
            </a:r>
          </a:p>
          <a:p>
            <a:pPr lvl="5"/>
            <a:r>
              <a:rPr lang="en-US" dirty="0" smtClean="0"/>
              <a:t>Subhead</a:t>
            </a:r>
          </a:p>
        </p:txBody>
      </p:sp>
    </p:spTree>
    <p:extLst>
      <p:ext uri="{BB962C8B-B14F-4D97-AF65-F5344CB8AC3E}">
        <p14:creationId xmlns:p14="http://schemas.microsoft.com/office/powerpoint/2010/main" val="270550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io 2_Dark">
    <p:bg>
      <p:bgRef idx="1001">
        <a:schemeClr val="bg2"/>
      </p:bgRef>
    </p:bg>
    <p:spTree>
      <p:nvGrpSpPr>
        <p:cNvPr id="1" name=""/>
        <p:cNvGrpSpPr/>
        <p:nvPr/>
      </p:nvGrpSpPr>
      <p:grpSpPr>
        <a:xfrm>
          <a:off x="0" y="0"/>
          <a:ext cx="0" cy="0"/>
          <a:chOff x="0" y="0"/>
          <a:chExt cx="0" cy="0"/>
        </a:xfrm>
      </p:grpSpPr>
      <p:sp>
        <p:nvSpPr>
          <p:cNvPr id="18" name="Title Placeholder - Top"/>
          <p:cNvSpPr>
            <a:spLocks noGrp="1"/>
          </p:cNvSpPr>
          <p:nvPr>
            <p:ph type="title"/>
          </p:nvPr>
        </p:nvSpPr>
        <p:spPr>
          <a:xfrm>
            <a:off x="667265" y="457201"/>
            <a:ext cx="10063164" cy="685801"/>
          </a:xfrm>
        </p:spPr>
        <p:txBody>
          <a:bodyPr/>
          <a:lstStyle/>
          <a:p>
            <a:r>
              <a:rPr lang="en-US" dirty="0"/>
              <a:t>Click to edit Master title style</a:t>
            </a:r>
          </a:p>
        </p:txBody>
      </p:sp>
      <p:cxnSp>
        <p:nvCxnSpPr>
          <p:cNvPr id="20"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0"/>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41"/>
          </p:nvPr>
        </p:nvSpPr>
        <p:spPr/>
        <p:txBody>
          <a:bodyPr/>
          <a:lstStyle/>
          <a:p>
            <a:fld id="{D80659BF-CB79-4A8E-8A5E-9707540CF6F7}" type="slidenum">
              <a:rPr lang="en-US" smtClean="0"/>
              <a:pPr/>
              <a:t>‹#›</a:t>
            </a:fld>
            <a:endParaRPr lang="en-US" dirty="0"/>
          </a:p>
        </p:txBody>
      </p:sp>
      <p:sp>
        <p:nvSpPr>
          <p:cNvPr id="12" name="Picture Placeholder - Bio"/>
          <p:cNvSpPr>
            <a:spLocks noGrp="1" noChangeAspect="1"/>
          </p:cNvSpPr>
          <p:nvPr>
            <p:ph type="pic" sz="quarter" idx="30" hasCustomPrompt="1"/>
          </p:nvPr>
        </p:nvSpPr>
        <p:spPr>
          <a:xfrm>
            <a:off x="660400" y="1844222"/>
            <a:ext cx="1439698" cy="1760215"/>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3" name="Picture Placeholder - Bio"/>
          <p:cNvSpPr>
            <a:spLocks noGrp="1" noChangeAspect="1"/>
          </p:cNvSpPr>
          <p:nvPr>
            <p:ph type="pic" sz="quarter" idx="45" hasCustomPrompt="1"/>
          </p:nvPr>
        </p:nvSpPr>
        <p:spPr>
          <a:xfrm>
            <a:off x="5920340" y="1854045"/>
            <a:ext cx="1439698" cy="1760215"/>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24" name="Text Placeholder - Bio Name 1-2"/>
          <p:cNvSpPr>
            <a:spLocks noGrp="1"/>
          </p:cNvSpPr>
          <p:nvPr>
            <p:ph type="body" sz="quarter" idx="46" hasCustomPrompt="1"/>
          </p:nvPr>
        </p:nvSpPr>
        <p:spPr>
          <a:xfrm>
            <a:off x="2343667" y="1844222"/>
            <a:ext cx="3345934" cy="4175579"/>
          </a:xfrm>
        </p:spPr>
        <p:txBody>
          <a:bodyPr/>
          <a:lstStyle>
            <a:lvl1pPr marL="0" indent="0">
              <a:lnSpc>
                <a:spcPct val="100000"/>
              </a:lnSpc>
              <a:spcBef>
                <a:spcPts val="1358"/>
              </a:spcBef>
              <a:spcAft>
                <a:spcPts val="0"/>
              </a:spcAft>
              <a:buFont typeface="Arial" panose="020B0604020202020204" pitchFamily="34" charset="0"/>
              <a:buNone/>
              <a:defRPr sz="2800" b="1" baseline="0">
                <a:solidFill>
                  <a:schemeClr val="accent3">
                    <a:lumMod val="20000"/>
                    <a:lumOff val="80000"/>
                  </a:schemeClr>
                </a:solidFill>
                <a:latin typeface="+mj-lt"/>
              </a:defRPr>
            </a:lvl1pPr>
            <a:lvl2pPr marL="0" indent="0">
              <a:lnSpc>
                <a:spcPct val="100000"/>
              </a:lnSpc>
              <a:spcBef>
                <a:spcPts val="0"/>
              </a:spcBef>
              <a:spcAft>
                <a:spcPts val="1000"/>
              </a:spcAft>
              <a:buNone/>
              <a:defRPr sz="2400" b="0" i="1" cap="none" spc="0" baseline="0">
                <a:solidFill>
                  <a:schemeClr val="accent4"/>
                </a:solidFill>
                <a:latin typeface="+mj-lt"/>
              </a:defRPr>
            </a:lvl2pPr>
            <a:lvl3pPr marL="0" indent="0">
              <a:lnSpc>
                <a:spcPct val="100000"/>
              </a:lnSpc>
              <a:spcBef>
                <a:spcPts val="0"/>
              </a:spcBef>
              <a:spcAft>
                <a:spcPts val="2400"/>
              </a:spcAft>
              <a:buNone/>
              <a:defRPr sz="2400">
                <a:solidFill>
                  <a:schemeClr val="tx2"/>
                </a:solid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tx2">
                  <a:lumMod val="9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
            </a:r>
            <a:br>
              <a:rPr lang="en-US" dirty="0" smtClean="0"/>
            </a:br>
            <a:r>
              <a:rPr lang="en-US" dirty="0" smtClean="0"/>
              <a:t>@</a:t>
            </a:r>
            <a:r>
              <a:rPr lang="en-US" dirty="0" err="1" smtClean="0"/>
              <a:t>mossadams.com</a:t>
            </a:r>
            <a:endParaRPr lang="en-US" dirty="0" smtClean="0"/>
          </a:p>
          <a:p>
            <a:pPr lvl="3"/>
            <a:r>
              <a:rPr lang="en-US" dirty="0" smtClean="0"/>
              <a:t>Bio text</a:t>
            </a:r>
          </a:p>
          <a:p>
            <a:pPr lvl="4"/>
            <a:r>
              <a:rPr lang="en-US" dirty="0" smtClean="0"/>
              <a:t>Bullet</a:t>
            </a:r>
          </a:p>
          <a:p>
            <a:pPr lvl="5"/>
            <a:r>
              <a:rPr lang="en-US" dirty="0" smtClean="0"/>
              <a:t>Subhead</a:t>
            </a:r>
          </a:p>
        </p:txBody>
      </p:sp>
      <p:sp>
        <p:nvSpPr>
          <p:cNvPr id="25" name="Text Placeholder - Bio Name 1-2"/>
          <p:cNvSpPr>
            <a:spLocks noGrp="1"/>
          </p:cNvSpPr>
          <p:nvPr>
            <p:ph type="body" sz="quarter" idx="47" hasCustomPrompt="1"/>
          </p:nvPr>
        </p:nvSpPr>
        <p:spPr>
          <a:xfrm>
            <a:off x="7594600" y="1844222"/>
            <a:ext cx="3345934" cy="4175579"/>
          </a:xfrm>
        </p:spPr>
        <p:txBody>
          <a:bodyPr/>
          <a:lstStyle>
            <a:lvl1pPr marL="0" indent="0">
              <a:lnSpc>
                <a:spcPct val="100000"/>
              </a:lnSpc>
              <a:spcBef>
                <a:spcPts val="1358"/>
              </a:spcBef>
              <a:spcAft>
                <a:spcPts val="0"/>
              </a:spcAft>
              <a:buFont typeface="Arial" panose="020B0604020202020204" pitchFamily="34" charset="0"/>
              <a:buNone/>
              <a:defRPr sz="2800" b="1" baseline="0">
                <a:solidFill>
                  <a:schemeClr val="accent3">
                    <a:lumMod val="20000"/>
                    <a:lumOff val="80000"/>
                  </a:schemeClr>
                </a:solidFill>
                <a:latin typeface="+mj-lt"/>
              </a:defRPr>
            </a:lvl1pPr>
            <a:lvl2pPr marL="0" indent="0">
              <a:lnSpc>
                <a:spcPct val="100000"/>
              </a:lnSpc>
              <a:spcBef>
                <a:spcPts val="0"/>
              </a:spcBef>
              <a:spcAft>
                <a:spcPts val="1000"/>
              </a:spcAft>
              <a:buNone/>
              <a:defRPr sz="2400" b="0" i="1" cap="none" spc="0" baseline="0">
                <a:solidFill>
                  <a:schemeClr val="accent4"/>
                </a:solidFill>
                <a:latin typeface="+mj-lt"/>
              </a:defRPr>
            </a:lvl2pPr>
            <a:lvl3pPr marL="0" indent="0">
              <a:lnSpc>
                <a:spcPct val="100000"/>
              </a:lnSpc>
              <a:spcBef>
                <a:spcPts val="0"/>
              </a:spcBef>
              <a:spcAft>
                <a:spcPts val="2400"/>
              </a:spcAft>
              <a:buNone/>
              <a:defRPr sz="2400">
                <a:solidFill>
                  <a:schemeClr val="tx2"/>
                </a:solid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tx2">
                  <a:lumMod val="9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
            </a:r>
            <a:br>
              <a:rPr lang="en-US" dirty="0" smtClean="0"/>
            </a:br>
            <a:r>
              <a:rPr lang="en-US" dirty="0" smtClean="0"/>
              <a:t>@</a:t>
            </a:r>
            <a:r>
              <a:rPr lang="en-US" dirty="0" err="1" smtClean="0"/>
              <a:t>mossadams.com</a:t>
            </a:r>
            <a:endParaRPr lang="en-US" dirty="0" smtClean="0"/>
          </a:p>
          <a:p>
            <a:pPr lvl="3"/>
            <a:r>
              <a:rPr lang="en-US" dirty="0" smtClean="0"/>
              <a:t>Bio text</a:t>
            </a:r>
          </a:p>
          <a:p>
            <a:pPr lvl="4"/>
            <a:r>
              <a:rPr lang="en-US" dirty="0" smtClean="0"/>
              <a:t>Bullet</a:t>
            </a:r>
          </a:p>
          <a:p>
            <a:pPr lvl="5"/>
            <a:r>
              <a:rPr lang="en-US" dirty="0" smtClean="0"/>
              <a:t>Subhead</a:t>
            </a:r>
          </a:p>
        </p:txBody>
      </p:sp>
    </p:spTree>
    <p:extLst>
      <p:ext uri="{BB962C8B-B14F-4D97-AF65-F5344CB8AC3E}">
        <p14:creationId xmlns:p14="http://schemas.microsoft.com/office/powerpoint/2010/main" val="15120496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o 3">
    <p:spTree>
      <p:nvGrpSpPr>
        <p:cNvPr id="1" name=""/>
        <p:cNvGrpSpPr/>
        <p:nvPr/>
      </p:nvGrpSpPr>
      <p:grpSpPr>
        <a:xfrm>
          <a:off x="0" y="0"/>
          <a:ext cx="0" cy="0"/>
          <a:chOff x="0" y="0"/>
          <a:chExt cx="0" cy="0"/>
        </a:xfrm>
      </p:grpSpPr>
      <p:sp>
        <p:nvSpPr>
          <p:cNvPr id="15" name="Title Placeholder - Top"/>
          <p:cNvSpPr>
            <a:spLocks noGrp="1"/>
          </p:cNvSpPr>
          <p:nvPr>
            <p:ph type="title"/>
          </p:nvPr>
        </p:nvSpPr>
        <p:spPr>
          <a:xfrm>
            <a:off x="667265" y="457201"/>
            <a:ext cx="10063164" cy="685801"/>
          </a:xfrm>
        </p:spPr>
        <p:txBody>
          <a:bodyPr/>
          <a:lstStyle/>
          <a:p>
            <a:r>
              <a:rPr lang="en-US" dirty="0"/>
              <a:t>Click to edit Master title style</a:t>
            </a:r>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Footer Placeholder 2"/>
          <p:cNvSpPr>
            <a:spLocks noGrp="1"/>
          </p:cNvSpPr>
          <p:nvPr>
            <p:ph type="ftr" sz="quarter" idx="10"/>
          </p:nvPr>
        </p:nvSpPr>
        <p:spPr>
          <a:xfrm rot="5400000">
            <a:off x="2047423" y="4435025"/>
            <a:ext cx="380999" cy="3550551"/>
          </a:xfrm>
        </p:spPr>
        <p:txBody>
          <a:bodyPr/>
          <a:lstStyle>
            <a:lvl1pPr>
              <a:defRPr i="0">
                <a:solidFill>
                  <a:schemeClr val="accent6">
                    <a:lumMod val="75000"/>
                  </a:schemeClr>
                </a:solidFill>
                <a:latin typeface="+mn-lt"/>
              </a:defRPr>
            </a:lvl1pPr>
          </a:lstStyle>
          <a:p>
            <a:r>
              <a:rPr lang="en-US" smtClean="0"/>
              <a:t>[ to edit Footer; go "Insert" (tab) &gt; "Header &amp; Footer" ]</a:t>
            </a:r>
            <a:endParaRPr lang="en-US" dirty="0"/>
          </a:p>
        </p:txBody>
      </p:sp>
      <p:sp>
        <p:nvSpPr>
          <p:cNvPr id="18" name="Slide Number Placeholder 3"/>
          <p:cNvSpPr>
            <a:spLocks noGrp="1"/>
          </p:cNvSpPr>
          <p:nvPr>
            <p:ph type="sldNum" sz="quarter" idx="11"/>
          </p:nvPr>
        </p:nvSpPr>
        <p:spPr>
          <a:xfrm>
            <a:off x="0" y="6019800"/>
            <a:ext cx="385536" cy="381000"/>
          </a:xfrm>
        </p:spPr>
        <p:txBody>
          <a:bodyPr/>
          <a:lstStyle>
            <a:lvl1pPr>
              <a:defRPr sz="1200" b="1">
                <a:solidFill>
                  <a:schemeClr val="accent6">
                    <a:lumMod val="75000"/>
                  </a:schemeClr>
                </a:solidFill>
              </a:defRPr>
            </a:lvl1pPr>
          </a:lstStyle>
          <a:p>
            <a:fld id="{D80659BF-CB79-4A8E-8A5E-9707540CF6F7}" type="slidenum">
              <a:rPr lang="en-US" smtClean="0"/>
              <a:pPr/>
              <a:t>‹#›</a:t>
            </a:fld>
            <a:endParaRPr lang="en-US" dirty="0"/>
          </a:p>
        </p:txBody>
      </p:sp>
      <p:sp>
        <p:nvSpPr>
          <p:cNvPr id="12" name="Picture Placeholder - Bio"/>
          <p:cNvSpPr>
            <a:spLocks noGrp="1" noChangeAspect="1"/>
          </p:cNvSpPr>
          <p:nvPr>
            <p:ph type="pic" sz="quarter" idx="30" hasCustomPrompt="1"/>
          </p:nvPr>
        </p:nvSpPr>
        <p:spPr>
          <a:xfrm>
            <a:off x="660400" y="1844222"/>
            <a:ext cx="1325814" cy="16209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3" name="Picture Placeholder - Bio"/>
          <p:cNvSpPr>
            <a:spLocks noGrp="1" noChangeAspect="1"/>
          </p:cNvSpPr>
          <p:nvPr>
            <p:ph type="pic" sz="quarter" idx="47" hasCustomPrompt="1"/>
          </p:nvPr>
        </p:nvSpPr>
        <p:spPr>
          <a:xfrm>
            <a:off x="4208414" y="1854045"/>
            <a:ext cx="1325814" cy="16209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7" name="Picture Placeholder - Bio"/>
          <p:cNvSpPr>
            <a:spLocks noGrp="1" noChangeAspect="1"/>
          </p:cNvSpPr>
          <p:nvPr>
            <p:ph type="pic" sz="quarter" idx="48" hasCustomPrompt="1"/>
          </p:nvPr>
        </p:nvSpPr>
        <p:spPr>
          <a:xfrm>
            <a:off x="7689419" y="1854045"/>
            <a:ext cx="1325814" cy="16209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20" name="Text Placeholder - Bio Name 1-2"/>
          <p:cNvSpPr>
            <a:spLocks noGrp="1"/>
          </p:cNvSpPr>
          <p:nvPr>
            <p:ph type="body" sz="quarter" idx="49" hasCustomPrompt="1"/>
          </p:nvPr>
        </p:nvSpPr>
        <p:spPr>
          <a:xfrm>
            <a:off x="660400" y="3717185"/>
            <a:ext cx="3345933" cy="2302613"/>
          </a:xfrm>
        </p:spPr>
        <p:txBody>
          <a:bodyPr/>
          <a:lstStyle>
            <a:lvl1pPr marL="0" indent="0">
              <a:lnSpc>
                <a:spcPct val="100000"/>
              </a:lnSpc>
              <a:spcBef>
                <a:spcPts val="1358"/>
              </a:spcBef>
              <a:spcAft>
                <a:spcPts val="0"/>
              </a:spcAft>
              <a:buFont typeface="Arial" panose="020B0604020202020204" pitchFamily="34" charset="0"/>
              <a:buNone/>
              <a:defRPr sz="2400" b="1" baseline="0">
                <a:solidFill>
                  <a:schemeClr val="tx2"/>
                </a:solidFill>
                <a:latin typeface="+mj-lt"/>
              </a:defRPr>
            </a:lvl1pPr>
            <a:lvl2pPr marL="0" indent="0">
              <a:lnSpc>
                <a:spcPct val="100000"/>
              </a:lnSpc>
              <a:spcBef>
                <a:spcPts val="0"/>
              </a:spcBef>
              <a:spcAft>
                <a:spcPts val="1000"/>
              </a:spcAft>
              <a:buNone/>
              <a:defRPr sz="2200" b="0" i="1" cap="none" spc="0" baseline="0">
                <a:solidFill>
                  <a:schemeClr val="accent5"/>
                </a:solidFill>
                <a:latin typeface="+mj-lt"/>
              </a:defRPr>
            </a:lvl2pPr>
            <a:lvl3pPr marL="0" indent="0">
              <a:lnSpc>
                <a:spcPct val="100000"/>
              </a:lnSpc>
              <a:spcBef>
                <a:spcPts val="0"/>
              </a:spcBef>
              <a:spcAft>
                <a:spcPts val="2400"/>
              </a:spcAft>
              <a:buNone/>
              <a:defRPr sz="2200" u="sng" baseline="0">
                <a:solidFill>
                  <a:schemeClr val="tx2"/>
                </a:solidFill>
                <a:uFill>
                  <a:solidFill>
                    <a:schemeClr val="accent2"/>
                  </a:solidFill>
                </a:u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accent5">
                  <a:lumMod val="90000"/>
                  <a:lumOff val="1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
            </a:r>
            <a:br>
              <a:rPr lang="en-US" dirty="0" smtClean="0"/>
            </a:br>
            <a:r>
              <a:rPr lang="en-US" dirty="0" smtClean="0"/>
              <a:t>@</a:t>
            </a:r>
            <a:r>
              <a:rPr lang="en-US" dirty="0" err="1" smtClean="0"/>
              <a:t>mossadams.com</a:t>
            </a:r>
            <a:endParaRPr lang="en-US" dirty="0" smtClean="0"/>
          </a:p>
          <a:p>
            <a:pPr lvl="3"/>
            <a:r>
              <a:rPr lang="en-US" dirty="0" smtClean="0"/>
              <a:t>Text</a:t>
            </a:r>
          </a:p>
          <a:p>
            <a:pPr lvl="4"/>
            <a:r>
              <a:rPr lang="en-US" dirty="0" smtClean="0"/>
              <a:t>Bullet</a:t>
            </a:r>
          </a:p>
          <a:p>
            <a:pPr lvl="5"/>
            <a:r>
              <a:rPr lang="en-US" dirty="0" smtClean="0"/>
              <a:t>Subhead</a:t>
            </a:r>
          </a:p>
        </p:txBody>
      </p:sp>
      <p:sp>
        <p:nvSpPr>
          <p:cNvPr id="21" name="Text Placeholder - Bio Name 1-2"/>
          <p:cNvSpPr>
            <a:spLocks noGrp="1"/>
          </p:cNvSpPr>
          <p:nvPr>
            <p:ph type="body" sz="quarter" idx="50" hasCustomPrompt="1"/>
          </p:nvPr>
        </p:nvSpPr>
        <p:spPr>
          <a:xfrm>
            <a:off x="4208414" y="3717185"/>
            <a:ext cx="3345933" cy="2302613"/>
          </a:xfrm>
        </p:spPr>
        <p:txBody>
          <a:bodyPr/>
          <a:lstStyle>
            <a:lvl1pPr marL="0" indent="0">
              <a:lnSpc>
                <a:spcPct val="100000"/>
              </a:lnSpc>
              <a:spcBef>
                <a:spcPts val="1358"/>
              </a:spcBef>
              <a:spcAft>
                <a:spcPts val="0"/>
              </a:spcAft>
              <a:buFont typeface="Arial" panose="020B0604020202020204" pitchFamily="34" charset="0"/>
              <a:buNone/>
              <a:defRPr sz="2400" b="1" baseline="0">
                <a:solidFill>
                  <a:schemeClr val="tx2"/>
                </a:solidFill>
                <a:latin typeface="+mj-lt"/>
              </a:defRPr>
            </a:lvl1pPr>
            <a:lvl2pPr marL="0" indent="0">
              <a:lnSpc>
                <a:spcPct val="100000"/>
              </a:lnSpc>
              <a:spcBef>
                <a:spcPts val="0"/>
              </a:spcBef>
              <a:spcAft>
                <a:spcPts val="1000"/>
              </a:spcAft>
              <a:buNone/>
              <a:defRPr sz="2200" b="0" i="1" cap="none" spc="0" baseline="0">
                <a:solidFill>
                  <a:schemeClr val="accent5"/>
                </a:solidFill>
                <a:latin typeface="+mj-lt"/>
              </a:defRPr>
            </a:lvl2pPr>
            <a:lvl3pPr marL="0" indent="0">
              <a:lnSpc>
                <a:spcPct val="100000"/>
              </a:lnSpc>
              <a:spcBef>
                <a:spcPts val="0"/>
              </a:spcBef>
              <a:spcAft>
                <a:spcPts val="2400"/>
              </a:spcAft>
              <a:buNone/>
              <a:defRPr sz="2200" u="sng" baseline="0">
                <a:solidFill>
                  <a:schemeClr val="tx2"/>
                </a:solidFill>
                <a:uFill>
                  <a:solidFill>
                    <a:schemeClr val="accent2"/>
                  </a:solidFill>
                </a:u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accent5">
                  <a:lumMod val="90000"/>
                  <a:lumOff val="1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
            </a:r>
            <a:br>
              <a:rPr lang="en-US" dirty="0" smtClean="0"/>
            </a:br>
            <a:r>
              <a:rPr lang="en-US" dirty="0" smtClean="0"/>
              <a:t>@</a:t>
            </a:r>
            <a:r>
              <a:rPr lang="en-US" dirty="0" err="1" smtClean="0"/>
              <a:t>mossadams.com</a:t>
            </a:r>
            <a:endParaRPr lang="en-US" dirty="0" smtClean="0"/>
          </a:p>
          <a:p>
            <a:pPr lvl="3"/>
            <a:r>
              <a:rPr lang="en-US" dirty="0" smtClean="0"/>
              <a:t>Text</a:t>
            </a:r>
          </a:p>
          <a:p>
            <a:pPr lvl="4"/>
            <a:r>
              <a:rPr lang="en-US" dirty="0" smtClean="0"/>
              <a:t>Bullet</a:t>
            </a:r>
          </a:p>
          <a:p>
            <a:pPr lvl="5"/>
            <a:r>
              <a:rPr lang="en-US" dirty="0" smtClean="0"/>
              <a:t>Subhead</a:t>
            </a:r>
          </a:p>
        </p:txBody>
      </p:sp>
      <p:sp>
        <p:nvSpPr>
          <p:cNvPr id="22" name="Text Placeholder - Bio Name 1-2"/>
          <p:cNvSpPr>
            <a:spLocks noGrp="1"/>
          </p:cNvSpPr>
          <p:nvPr>
            <p:ph type="body" sz="quarter" idx="51" hasCustomPrompt="1"/>
          </p:nvPr>
        </p:nvSpPr>
        <p:spPr>
          <a:xfrm>
            <a:off x="7689419" y="3717185"/>
            <a:ext cx="3345933" cy="2302613"/>
          </a:xfrm>
        </p:spPr>
        <p:txBody>
          <a:bodyPr/>
          <a:lstStyle>
            <a:lvl1pPr marL="0" indent="0">
              <a:lnSpc>
                <a:spcPct val="100000"/>
              </a:lnSpc>
              <a:spcBef>
                <a:spcPts val="1358"/>
              </a:spcBef>
              <a:spcAft>
                <a:spcPts val="0"/>
              </a:spcAft>
              <a:buFont typeface="Arial" panose="020B0604020202020204" pitchFamily="34" charset="0"/>
              <a:buNone/>
              <a:defRPr sz="2400" b="1" baseline="0">
                <a:solidFill>
                  <a:schemeClr val="tx2"/>
                </a:solidFill>
                <a:latin typeface="+mj-lt"/>
              </a:defRPr>
            </a:lvl1pPr>
            <a:lvl2pPr marL="0" indent="0">
              <a:lnSpc>
                <a:spcPct val="100000"/>
              </a:lnSpc>
              <a:spcBef>
                <a:spcPts val="0"/>
              </a:spcBef>
              <a:spcAft>
                <a:spcPts val="1000"/>
              </a:spcAft>
              <a:buNone/>
              <a:defRPr sz="2200" b="0" i="1" cap="none" spc="0" baseline="0">
                <a:solidFill>
                  <a:schemeClr val="accent5"/>
                </a:solidFill>
                <a:latin typeface="+mj-lt"/>
              </a:defRPr>
            </a:lvl2pPr>
            <a:lvl3pPr marL="0" indent="0">
              <a:lnSpc>
                <a:spcPct val="100000"/>
              </a:lnSpc>
              <a:spcBef>
                <a:spcPts val="0"/>
              </a:spcBef>
              <a:spcAft>
                <a:spcPts val="2400"/>
              </a:spcAft>
              <a:buNone/>
              <a:defRPr sz="2200" u="sng" baseline="0">
                <a:solidFill>
                  <a:schemeClr val="tx2"/>
                </a:solidFill>
                <a:uFill>
                  <a:solidFill>
                    <a:schemeClr val="accent2"/>
                  </a:solidFill>
                </a:u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accent5">
                  <a:lumMod val="90000"/>
                  <a:lumOff val="1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
            </a:r>
            <a:br>
              <a:rPr lang="en-US" dirty="0" smtClean="0"/>
            </a:br>
            <a:r>
              <a:rPr lang="en-US" dirty="0" smtClean="0"/>
              <a:t>@</a:t>
            </a:r>
            <a:r>
              <a:rPr lang="en-US" dirty="0" err="1" smtClean="0"/>
              <a:t>mossadams.com</a:t>
            </a:r>
            <a:endParaRPr lang="en-US" dirty="0" smtClean="0"/>
          </a:p>
          <a:p>
            <a:pPr lvl="3"/>
            <a:r>
              <a:rPr lang="en-US" dirty="0" smtClean="0"/>
              <a:t>Text</a:t>
            </a:r>
          </a:p>
          <a:p>
            <a:pPr lvl="4"/>
            <a:r>
              <a:rPr lang="en-US" dirty="0" smtClean="0"/>
              <a:t>Bullet</a:t>
            </a:r>
          </a:p>
          <a:p>
            <a:pPr lvl="5"/>
            <a:r>
              <a:rPr lang="en-US" dirty="0" smtClean="0"/>
              <a:t>Subhead</a:t>
            </a:r>
          </a:p>
        </p:txBody>
      </p:sp>
    </p:spTree>
    <p:extLst>
      <p:ext uri="{BB962C8B-B14F-4D97-AF65-F5344CB8AC3E}">
        <p14:creationId xmlns:p14="http://schemas.microsoft.com/office/powerpoint/2010/main" val="54870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o 3_Dark">
    <p:bg>
      <p:bgRef idx="1001">
        <a:schemeClr val="bg2"/>
      </p:bgRef>
    </p:bg>
    <p:spTree>
      <p:nvGrpSpPr>
        <p:cNvPr id="1" name=""/>
        <p:cNvGrpSpPr/>
        <p:nvPr/>
      </p:nvGrpSpPr>
      <p:grpSpPr>
        <a:xfrm>
          <a:off x="0" y="0"/>
          <a:ext cx="0" cy="0"/>
          <a:chOff x="0" y="0"/>
          <a:chExt cx="0" cy="0"/>
        </a:xfrm>
      </p:grpSpPr>
      <p:sp>
        <p:nvSpPr>
          <p:cNvPr id="15" name="Title Placeholder - Top"/>
          <p:cNvSpPr>
            <a:spLocks noGrp="1"/>
          </p:cNvSpPr>
          <p:nvPr>
            <p:ph type="title"/>
          </p:nvPr>
        </p:nvSpPr>
        <p:spPr>
          <a:xfrm>
            <a:off x="667265" y="457201"/>
            <a:ext cx="10063164" cy="685801"/>
          </a:xfrm>
        </p:spPr>
        <p:txBody>
          <a:bodyPr/>
          <a:lstStyle/>
          <a:p>
            <a:r>
              <a:rPr lang="en-US" dirty="0"/>
              <a:t>Click to edit Master title style</a:t>
            </a:r>
          </a:p>
        </p:txBody>
      </p:sp>
      <p:cxnSp>
        <p:nvCxnSpPr>
          <p:cNvPr id="16" name="RuleLine - Mid" hidden="1"/>
          <p:cNvCxnSpPr/>
          <p:nvPr userDrawn="1"/>
        </p:nvCxnSpPr>
        <p:spPr>
          <a:xfrm>
            <a:off x="1206885" y="28575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8"/>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9"/>
          </p:nvPr>
        </p:nvSpPr>
        <p:spPr/>
        <p:txBody>
          <a:bodyPr/>
          <a:lstStyle/>
          <a:p>
            <a:fld id="{D80659BF-CB79-4A8E-8A5E-9707540CF6F7}" type="slidenum">
              <a:rPr lang="en-US" smtClean="0"/>
              <a:pPr/>
              <a:t>‹#›</a:t>
            </a:fld>
            <a:endParaRPr lang="en-US" dirty="0"/>
          </a:p>
        </p:txBody>
      </p:sp>
      <p:sp>
        <p:nvSpPr>
          <p:cNvPr id="12" name="Picture Placeholder - Bio"/>
          <p:cNvSpPr>
            <a:spLocks noGrp="1" noChangeAspect="1"/>
          </p:cNvSpPr>
          <p:nvPr>
            <p:ph type="pic" sz="quarter" idx="30" hasCustomPrompt="1"/>
          </p:nvPr>
        </p:nvSpPr>
        <p:spPr>
          <a:xfrm>
            <a:off x="660400" y="1844222"/>
            <a:ext cx="1325814" cy="16209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3" name="Picture Placeholder - Bio"/>
          <p:cNvSpPr>
            <a:spLocks noGrp="1" noChangeAspect="1"/>
          </p:cNvSpPr>
          <p:nvPr>
            <p:ph type="pic" sz="quarter" idx="47" hasCustomPrompt="1"/>
          </p:nvPr>
        </p:nvSpPr>
        <p:spPr>
          <a:xfrm>
            <a:off x="4208414" y="1854045"/>
            <a:ext cx="1325814" cy="16209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4" name="Picture Placeholder - Bio"/>
          <p:cNvSpPr>
            <a:spLocks noGrp="1" noChangeAspect="1"/>
          </p:cNvSpPr>
          <p:nvPr>
            <p:ph type="pic" sz="quarter" idx="48" hasCustomPrompt="1"/>
          </p:nvPr>
        </p:nvSpPr>
        <p:spPr>
          <a:xfrm>
            <a:off x="7689419" y="1854045"/>
            <a:ext cx="1325814" cy="1620977"/>
          </a:xfrm>
          <a:pattFill prst="pct5">
            <a:fgClr>
              <a:schemeClr val="accent6">
                <a:lumMod val="50000"/>
              </a:schemeClr>
            </a:fgClr>
            <a:bgClr>
              <a:schemeClr val="accent6">
                <a:lumMod val="20000"/>
                <a:lumOff val="80000"/>
              </a:schemeClr>
            </a:bgClr>
          </a:pattFill>
        </p:spPr>
        <p:txBody>
          <a:bodyPr/>
          <a:lstStyle>
            <a:lvl1pPr algn="ctr">
              <a:defRPr sz="1028" i="1" spc="50" baseline="0">
                <a:solidFill>
                  <a:srgbClr val="00B0F0"/>
                </a:solidFill>
              </a:defRPr>
            </a:lvl1pPr>
          </a:lstStyle>
          <a:p>
            <a:r>
              <a:rPr lang="en-US" dirty="0"/>
              <a:t>Click icon to add headshot</a:t>
            </a:r>
          </a:p>
        </p:txBody>
      </p:sp>
      <p:sp>
        <p:nvSpPr>
          <p:cNvPr id="17" name="Text Placeholder - Bio Name 1-2"/>
          <p:cNvSpPr>
            <a:spLocks noGrp="1"/>
          </p:cNvSpPr>
          <p:nvPr>
            <p:ph type="body" sz="quarter" idx="41" hasCustomPrompt="1"/>
          </p:nvPr>
        </p:nvSpPr>
        <p:spPr>
          <a:xfrm>
            <a:off x="667265" y="3717185"/>
            <a:ext cx="3345934" cy="2226415"/>
          </a:xfrm>
        </p:spPr>
        <p:txBody>
          <a:bodyPr/>
          <a:lstStyle>
            <a:lvl1pPr marL="0" indent="0">
              <a:lnSpc>
                <a:spcPct val="100000"/>
              </a:lnSpc>
              <a:spcBef>
                <a:spcPts val="1358"/>
              </a:spcBef>
              <a:spcAft>
                <a:spcPts val="0"/>
              </a:spcAft>
              <a:buFont typeface="Arial" panose="020B0604020202020204" pitchFamily="34" charset="0"/>
              <a:buNone/>
              <a:defRPr sz="2400" b="1" baseline="0">
                <a:solidFill>
                  <a:schemeClr val="accent3">
                    <a:lumMod val="20000"/>
                    <a:lumOff val="80000"/>
                  </a:schemeClr>
                </a:solidFill>
                <a:latin typeface="+mj-lt"/>
              </a:defRPr>
            </a:lvl1pPr>
            <a:lvl2pPr marL="0" indent="0">
              <a:lnSpc>
                <a:spcPct val="100000"/>
              </a:lnSpc>
              <a:spcBef>
                <a:spcPts val="0"/>
              </a:spcBef>
              <a:spcAft>
                <a:spcPts val="1000"/>
              </a:spcAft>
              <a:buNone/>
              <a:defRPr sz="2200" b="0" i="1" cap="none" spc="0" baseline="0">
                <a:solidFill>
                  <a:schemeClr val="accent4"/>
                </a:solidFill>
                <a:latin typeface="+mj-lt"/>
              </a:defRPr>
            </a:lvl2pPr>
            <a:lvl3pPr marL="0" indent="0">
              <a:lnSpc>
                <a:spcPct val="100000"/>
              </a:lnSpc>
              <a:spcBef>
                <a:spcPts val="0"/>
              </a:spcBef>
              <a:spcAft>
                <a:spcPts val="2400"/>
              </a:spcAft>
              <a:buNone/>
              <a:defRPr sz="2200">
                <a:solidFill>
                  <a:schemeClr val="tx2"/>
                </a:solid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tx2">
                  <a:lumMod val="9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a:t>
            </a:r>
            <a:br>
              <a:rPr lang="en-US" dirty="0" smtClean="0"/>
            </a:br>
            <a:r>
              <a:rPr lang="en-US" dirty="0" err="1" smtClean="0"/>
              <a:t>mossadams.com</a:t>
            </a:r>
            <a:endParaRPr lang="en-US" dirty="0" smtClean="0"/>
          </a:p>
          <a:p>
            <a:pPr lvl="3"/>
            <a:r>
              <a:rPr lang="en-US" dirty="0" smtClean="0"/>
              <a:t>Bio text</a:t>
            </a:r>
          </a:p>
          <a:p>
            <a:pPr lvl="4"/>
            <a:r>
              <a:rPr lang="en-US" dirty="0" smtClean="0"/>
              <a:t>Bullet</a:t>
            </a:r>
          </a:p>
          <a:p>
            <a:pPr lvl="5"/>
            <a:r>
              <a:rPr lang="en-US" dirty="0" smtClean="0"/>
              <a:t>Subhead</a:t>
            </a:r>
          </a:p>
        </p:txBody>
      </p:sp>
      <p:sp>
        <p:nvSpPr>
          <p:cNvPr id="18" name="Text Placeholder - Bio Name 1-2"/>
          <p:cNvSpPr>
            <a:spLocks noGrp="1"/>
          </p:cNvSpPr>
          <p:nvPr>
            <p:ph type="body" sz="quarter" idx="49" hasCustomPrompt="1"/>
          </p:nvPr>
        </p:nvSpPr>
        <p:spPr>
          <a:xfrm>
            <a:off x="4208414" y="3717185"/>
            <a:ext cx="3345934" cy="2226415"/>
          </a:xfrm>
        </p:spPr>
        <p:txBody>
          <a:bodyPr/>
          <a:lstStyle>
            <a:lvl1pPr marL="0" indent="0">
              <a:lnSpc>
                <a:spcPct val="100000"/>
              </a:lnSpc>
              <a:spcBef>
                <a:spcPts val="1358"/>
              </a:spcBef>
              <a:spcAft>
                <a:spcPts val="0"/>
              </a:spcAft>
              <a:buFont typeface="Arial" panose="020B0604020202020204" pitchFamily="34" charset="0"/>
              <a:buNone/>
              <a:defRPr sz="2400" b="1" baseline="0">
                <a:solidFill>
                  <a:schemeClr val="accent3">
                    <a:lumMod val="20000"/>
                    <a:lumOff val="80000"/>
                  </a:schemeClr>
                </a:solidFill>
                <a:latin typeface="+mj-lt"/>
              </a:defRPr>
            </a:lvl1pPr>
            <a:lvl2pPr marL="0" indent="0">
              <a:lnSpc>
                <a:spcPct val="100000"/>
              </a:lnSpc>
              <a:spcBef>
                <a:spcPts val="0"/>
              </a:spcBef>
              <a:spcAft>
                <a:spcPts val="1000"/>
              </a:spcAft>
              <a:buNone/>
              <a:defRPr sz="2200" b="0" i="1" cap="none" spc="0" baseline="0">
                <a:solidFill>
                  <a:schemeClr val="accent4"/>
                </a:solidFill>
                <a:latin typeface="+mj-lt"/>
              </a:defRPr>
            </a:lvl2pPr>
            <a:lvl3pPr marL="0" indent="0">
              <a:lnSpc>
                <a:spcPct val="100000"/>
              </a:lnSpc>
              <a:spcBef>
                <a:spcPts val="0"/>
              </a:spcBef>
              <a:spcAft>
                <a:spcPts val="2400"/>
              </a:spcAft>
              <a:buNone/>
              <a:defRPr sz="2200">
                <a:solidFill>
                  <a:schemeClr val="tx2"/>
                </a:solid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tx2">
                  <a:lumMod val="9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a:t>
            </a:r>
            <a:br>
              <a:rPr lang="en-US" dirty="0" smtClean="0"/>
            </a:br>
            <a:r>
              <a:rPr lang="en-US" dirty="0" err="1" smtClean="0"/>
              <a:t>mossadams.com</a:t>
            </a:r>
            <a:endParaRPr lang="en-US" dirty="0" smtClean="0"/>
          </a:p>
          <a:p>
            <a:pPr lvl="3"/>
            <a:r>
              <a:rPr lang="en-US" dirty="0" smtClean="0"/>
              <a:t>Bio text</a:t>
            </a:r>
          </a:p>
          <a:p>
            <a:pPr lvl="4"/>
            <a:r>
              <a:rPr lang="en-US" dirty="0" smtClean="0"/>
              <a:t>Bullet</a:t>
            </a:r>
          </a:p>
          <a:p>
            <a:pPr lvl="5"/>
            <a:r>
              <a:rPr lang="en-US" dirty="0" smtClean="0"/>
              <a:t>Subhead</a:t>
            </a:r>
          </a:p>
        </p:txBody>
      </p:sp>
      <p:sp>
        <p:nvSpPr>
          <p:cNvPr id="19" name="Text Placeholder - Bio Name 1-2"/>
          <p:cNvSpPr>
            <a:spLocks noGrp="1"/>
          </p:cNvSpPr>
          <p:nvPr>
            <p:ph type="body" sz="quarter" idx="50" hasCustomPrompt="1"/>
          </p:nvPr>
        </p:nvSpPr>
        <p:spPr>
          <a:xfrm>
            <a:off x="7689419" y="3717185"/>
            <a:ext cx="3345934" cy="2226415"/>
          </a:xfrm>
        </p:spPr>
        <p:txBody>
          <a:bodyPr/>
          <a:lstStyle>
            <a:lvl1pPr marL="0" indent="0">
              <a:lnSpc>
                <a:spcPct val="100000"/>
              </a:lnSpc>
              <a:spcBef>
                <a:spcPts val="1358"/>
              </a:spcBef>
              <a:spcAft>
                <a:spcPts val="0"/>
              </a:spcAft>
              <a:buFont typeface="Arial" panose="020B0604020202020204" pitchFamily="34" charset="0"/>
              <a:buNone/>
              <a:defRPr sz="2400" b="1" baseline="0">
                <a:solidFill>
                  <a:schemeClr val="accent3">
                    <a:lumMod val="20000"/>
                    <a:lumOff val="80000"/>
                  </a:schemeClr>
                </a:solidFill>
                <a:latin typeface="+mj-lt"/>
              </a:defRPr>
            </a:lvl1pPr>
            <a:lvl2pPr marL="0" indent="0">
              <a:lnSpc>
                <a:spcPct val="100000"/>
              </a:lnSpc>
              <a:spcBef>
                <a:spcPts val="0"/>
              </a:spcBef>
              <a:spcAft>
                <a:spcPts val="1000"/>
              </a:spcAft>
              <a:buNone/>
              <a:defRPr sz="2200" b="0" i="1" cap="none" spc="0" baseline="0">
                <a:solidFill>
                  <a:schemeClr val="accent4"/>
                </a:solidFill>
                <a:latin typeface="+mj-lt"/>
              </a:defRPr>
            </a:lvl2pPr>
            <a:lvl3pPr marL="0" indent="0">
              <a:lnSpc>
                <a:spcPct val="100000"/>
              </a:lnSpc>
              <a:spcBef>
                <a:spcPts val="0"/>
              </a:spcBef>
              <a:spcAft>
                <a:spcPts val="2400"/>
              </a:spcAft>
              <a:buNone/>
              <a:defRPr sz="2200">
                <a:solidFill>
                  <a:schemeClr val="tx2"/>
                </a:solidFill>
              </a:defRPr>
            </a:lvl3pPr>
            <a:lvl4pPr marL="0" indent="0">
              <a:lnSpc>
                <a:spcPct val="100000"/>
              </a:lnSpc>
              <a:spcBef>
                <a:spcPts val="0"/>
              </a:spcBef>
              <a:spcAft>
                <a:spcPts val="600"/>
              </a:spcAft>
              <a:buClr>
                <a:schemeClr val="accent5">
                  <a:lumMod val="90000"/>
                  <a:lumOff val="10000"/>
                </a:schemeClr>
              </a:buClr>
              <a:buFont typeface="Arial" charset="0"/>
              <a:buNone/>
              <a:defRPr sz="2200" baseline="0">
                <a:solidFill>
                  <a:schemeClr val="tx1"/>
                </a:solidFill>
              </a:defRPr>
            </a:lvl4pPr>
            <a:lvl5pPr marL="402336" indent="-164592">
              <a:lnSpc>
                <a:spcPct val="100000"/>
              </a:lnSpc>
              <a:spcBef>
                <a:spcPts val="0"/>
              </a:spcBef>
              <a:spcAft>
                <a:spcPts val="600"/>
              </a:spcAft>
              <a:buClr>
                <a:schemeClr val="tx2">
                  <a:lumMod val="90000"/>
                </a:schemeClr>
              </a:buClr>
              <a:buFont typeface="Arial" charset="0"/>
              <a:buChar char="•"/>
              <a:defRPr sz="2200" baseline="0">
                <a:solidFill>
                  <a:schemeClr val="tx1"/>
                </a:solidFill>
              </a:defRPr>
            </a:lvl5pPr>
            <a:lvl6pPr marL="0" indent="0">
              <a:lnSpc>
                <a:spcPct val="100000"/>
              </a:lnSpc>
              <a:spcBef>
                <a:spcPts val="679"/>
              </a:spcBef>
              <a:spcAft>
                <a:spcPts val="226"/>
              </a:spcAft>
              <a:buNone/>
              <a:defRPr sz="1800" b="1" cap="all" spc="57" baseline="0">
                <a:solidFill>
                  <a:schemeClr val="accent3">
                    <a:lumMod val="75000"/>
                  </a:schemeClr>
                </a:solidFill>
              </a:defRPr>
            </a:lvl6pPr>
          </a:lstStyle>
          <a:p>
            <a:pPr lvl="0"/>
            <a:r>
              <a:rPr lang="en-US" dirty="0"/>
              <a:t>Click to add name</a:t>
            </a:r>
          </a:p>
          <a:p>
            <a:pPr lvl="1"/>
            <a:r>
              <a:rPr lang="en-US" dirty="0"/>
              <a:t>Title</a:t>
            </a:r>
          </a:p>
          <a:p>
            <a:pPr lvl="2"/>
            <a:r>
              <a:rPr lang="en-US" dirty="0" err="1" smtClean="0"/>
              <a:t>First.lastname</a:t>
            </a:r>
            <a:r>
              <a:rPr lang="en-US" dirty="0" smtClean="0"/>
              <a:t>@</a:t>
            </a:r>
            <a:br>
              <a:rPr lang="en-US" dirty="0" smtClean="0"/>
            </a:br>
            <a:r>
              <a:rPr lang="en-US" dirty="0" err="1" smtClean="0"/>
              <a:t>mossadams.com</a:t>
            </a:r>
            <a:endParaRPr lang="en-US" dirty="0" smtClean="0"/>
          </a:p>
          <a:p>
            <a:pPr lvl="3"/>
            <a:r>
              <a:rPr lang="en-US" dirty="0" smtClean="0"/>
              <a:t>Bio text</a:t>
            </a:r>
          </a:p>
          <a:p>
            <a:pPr lvl="4"/>
            <a:r>
              <a:rPr lang="en-US" dirty="0" smtClean="0"/>
              <a:t>Bullet</a:t>
            </a:r>
          </a:p>
          <a:p>
            <a:pPr lvl="5"/>
            <a:r>
              <a:rPr lang="en-US" dirty="0" smtClean="0"/>
              <a:t>Subhead</a:t>
            </a:r>
          </a:p>
        </p:txBody>
      </p:sp>
    </p:spTree>
    <p:extLst>
      <p:ext uri="{BB962C8B-B14F-4D97-AF65-F5344CB8AC3E}">
        <p14:creationId xmlns:p14="http://schemas.microsoft.com/office/powerpoint/2010/main" val="16106537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TATS (G) - Deep Expertise 1">
    <p:bg>
      <p:bgPr>
        <a:solidFill>
          <a:schemeClr val="accent1"/>
        </a:solidFill>
        <a:effectLst/>
      </p:bgPr>
    </p:bg>
    <p:spTree>
      <p:nvGrpSpPr>
        <p:cNvPr id="1" name=""/>
        <p:cNvGrpSpPr/>
        <p:nvPr/>
      </p:nvGrpSpPr>
      <p:grpSpPr>
        <a:xfrm>
          <a:off x="0" y="0"/>
          <a:ext cx="0" cy="0"/>
          <a:chOff x="0" y="0"/>
          <a:chExt cx="0" cy="0"/>
        </a:xfrm>
      </p:grpSpPr>
      <p:sp>
        <p:nvSpPr>
          <p:cNvPr id="31" name="Rectangle 30"/>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5" name="Picture-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4200" y="-3729"/>
            <a:ext cx="6985000" cy="6400800"/>
          </a:xfrm>
          <a:prstGeom prst="rect">
            <a:avLst/>
          </a:prstGeom>
        </p:spPr>
      </p:pic>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Text Placeholder - Stat 2"/>
          <p:cNvSpPr>
            <a:spLocks noGrp="1"/>
          </p:cNvSpPr>
          <p:nvPr>
            <p:ph type="body" sz="quarter" idx="29" hasCustomPrompt="1"/>
          </p:nvPr>
        </p:nvSpPr>
        <p:spPr>
          <a:xfrm>
            <a:off x="7364412" y="2186872"/>
            <a:ext cx="2892717" cy="2137896"/>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14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grpSp>
        <p:nvGrpSpPr>
          <p:cNvPr id="71" name="StatConnector 1"/>
          <p:cNvGrpSpPr/>
          <p:nvPr userDrawn="1"/>
        </p:nvGrpSpPr>
        <p:grpSpPr>
          <a:xfrm rot="16200000" flipH="1">
            <a:off x="4564614" y="3053085"/>
            <a:ext cx="5041671" cy="404082"/>
            <a:chOff x="4545252" y="3114947"/>
            <a:chExt cx="1918325" cy="135459"/>
          </a:xfrm>
        </p:grpSpPr>
        <p:cxnSp>
          <p:nvCxnSpPr>
            <p:cNvPr id="72" name="Stat-Bar"/>
            <p:cNvCxnSpPr/>
            <p:nvPr/>
          </p:nvCxnSpPr>
          <p:spPr>
            <a:xfrm rot="16200000" flipH="1" flipV="1">
              <a:off x="5504415" y="2155785"/>
              <a:ext cx="0" cy="19183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at-Hash"/>
            <p:cNvCxnSpPr/>
            <p:nvPr/>
          </p:nvCxnSpPr>
          <p:spPr>
            <a:xfrm rot="5400000">
              <a:off x="5436685" y="3182677"/>
              <a:ext cx="13545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7" name="DEEP"/>
          <p:cNvGrpSpPr>
            <a:grpSpLocks noChangeAspect="1"/>
          </p:cNvGrpSpPr>
          <p:nvPr userDrawn="1"/>
        </p:nvGrpSpPr>
        <p:grpSpPr>
          <a:xfrm>
            <a:off x="6070176" y="876576"/>
            <a:ext cx="413691" cy="4645152"/>
            <a:chOff x="8970963" y="438150"/>
            <a:chExt cx="444500" cy="4991101"/>
          </a:xfrm>
          <a:solidFill>
            <a:schemeClr val="accent2"/>
          </a:solidFill>
        </p:grpSpPr>
        <p:sp>
          <p:nvSpPr>
            <p:cNvPr id="88"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 name="Title Placeholder - Mid"/>
          <p:cNvSpPr>
            <a:spLocks noGrp="1"/>
          </p:cNvSpPr>
          <p:nvPr>
            <p:ph type="title"/>
          </p:nvPr>
        </p:nvSpPr>
        <p:spPr>
          <a:xfrm>
            <a:off x="660400" y="457200"/>
            <a:ext cx="3352800" cy="2057400"/>
          </a:xfrm>
        </p:spPr>
        <p:txBody>
          <a:bodyPr anchor="b"/>
          <a:lstStyle>
            <a:lvl1pPr>
              <a:defRPr>
                <a:solidFill>
                  <a:schemeClr val="bg1"/>
                </a:solidFill>
              </a:defRPr>
            </a:lvl1pPr>
          </a:lstStyle>
          <a:p>
            <a:endParaRPr lang="en-US" dirty="0"/>
          </a:p>
        </p:txBody>
      </p:sp>
      <p:sp>
        <p:nvSpPr>
          <p:cNvPr id="2" name="Footer Placeholder 1"/>
          <p:cNvSpPr>
            <a:spLocks noGrp="1"/>
          </p:cNvSpPr>
          <p:nvPr>
            <p:ph type="ftr" sz="quarter" idx="30"/>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1"/>
          </p:nvPr>
        </p:nvSpPr>
        <p:spPr/>
        <p:txBody>
          <a:bodyPr/>
          <a:lstStyle/>
          <a:p>
            <a:fld id="{D80659BF-CB79-4A8E-8A5E-9707540CF6F7}" type="slidenum">
              <a:rPr lang="en-US" smtClean="0"/>
              <a:pPr/>
              <a:t>‹#›</a:t>
            </a:fld>
            <a:endParaRPr lang="en-US" dirty="0"/>
          </a:p>
        </p:txBody>
      </p:sp>
      <p:sp>
        <p:nvSpPr>
          <p:cNvPr id="29" name="Reach"/>
          <p:cNvSpPr txBox="1">
            <a:spLocks/>
          </p:cNvSpPr>
          <p:nvPr userDrawn="1"/>
        </p:nvSpPr>
        <p:spPr>
          <a:xfrm>
            <a:off x="660400" y="3200400"/>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b="0" i="0" dirty="0" smtClean="0">
                <a:solidFill>
                  <a:schemeClr val="bg1"/>
                </a:solidFill>
                <a:latin typeface="+mj-lt"/>
              </a:rPr>
              <a:t>Expertise</a:t>
            </a:r>
            <a:endParaRPr lang="en-US" sz="4200" b="0" i="0" dirty="0">
              <a:solidFill>
                <a:schemeClr val="bg1"/>
              </a:solidFill>
              <a:latin typeface="+mj-lt"/>
            </a:endParaRPr>
          </a:p>
        </p:txBody>
      </p:sp>
      <p:sp>
        <p:nvSpPr>
          <p:cNvPr id="30" name="Text - GrandCanyon"/>
          <p:cNvSpPr txBox="1"/>
          <p:nvPr userDrawn="1"/>
        </p:nvSpPr>
        <p:spPr>
          <a:xfrm>
            <a:off x="660400" y="4316988"/>
            <a:ext cx="3352799" cy="1443938"/>
          </a:xfrm>
          <a:prstGeom prst="rect">
            <a:avLst/>
          </a:prstGeom>
          <a:noFill/>
        </p:spPr>
        <p:txBody>
          <a:bodyPr wrap="square" lIns="0" tIns="0" rIns="0" bIns="0" rtlCol="0">
            <a:noAutofit/>
          </a:bodyPr>
          <a:lstStyle/>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Crater Lake—</a:t>
            </a:r>
          </a:p>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A monument to perseverance, </a:t>
            </a:r>
            <a:br>
              <a:rPr kumimoji="0" lang="en-US" sz="1600" b="0" i="1" u="none" strike="noStrike" kern="1200" cap="none" spc="0" normalizeH="0" baseline="0" noProof="0" dirty="0" smtClean="0">
                <a:ln>
                  <a:noFill/>
                </a:ln>
                <a:solidFill>
                  <a:srgbClr val="ADCCC6"/>
                </a:solidFill>
                <a:effectLst/>
                <a:uLnTx/>
                <a:uFillTx/>
                <a:latin typeface="Georgia"/>
                <a:ea typeface="+mn-ea"/>
                <a:cs typeface="+mn-cs"/>
              </a:rPr>
            </a:b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North America’s deepest lake filled to 1,949 feet over 720 years. </a:t>
            </a:r>
            <a:endParaRPr kumimoji="0" lang="en-US" sz="1600" b="0" i="1" u="none" strike="noStrike" kern="1200" cap="none" spc="0" normalizeH="0" baseline="0" noProof="0" dirty="0">
              <a:ln>
                <a:noFill/>
              </a:ln>
              <a:solidFill>
                <a:srgbClr val="ADCCC6"/>
              </a:solidFill>
              <a:effectLst/>
              <a:uLnTx/>
              <a:uFillTx/>
              <a:latin typeface="Georgia"/>
              <a:ea typeface="+mn-ea"/>
              <a:cs typeface="+mn-cs"/>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TATS (G) - Deep Expertise 2">
    <p:bg>
      <p:bgPr>
        <a:solidFill>
          <a:schemeClr val="accent1"/>
        </a:solidFill>
        <a:effectLst/>
      </p:bgPr>
    </p:bg>
    <p:spTree>
      <p:nvGrpSpPr>
        <p:cNvPr id="1" name=""/>
        <p:cNvGrpSpPr/>
        <p:nvPr/>
      </p:nvGrpSpPr>
      <p:grpSpPr>
        <a:xfrm>
          <a:off x="0" y="0"/>
          <a:ext cx="0" cy="0"/>
          <a:chOff x="0" y="0"/>
          <a:chExt cx="0" cy="0"/>
        </a:xfrm>
      </p:grpSpPr>
      <p:sp>
        <p:nvSpPr>
          <p:cNvPr id="31" name="Rectangle 30"/>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5" name="Picture-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5788" y="0"/>
            <a:ext cx="6985000" cy="6400800"/>
          </a:xfrm>
          <a:prstGeom prst="rect">
            <a:avLst/>
          </a:prstGeom>
        </p:spPr>
      </p:pic>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Text Placeholder - Stat 2"/>
          <p:cNvSpPr>
            <a:spLocks noGrp="1"/>
          </p:cNvSpPr>
          <p:nvPr>
            <p:ph type="body" sz="quarter" idx="29" hasCustomPrompt="1"/>
          </p:nvPr>
        </p:nvSpPr>
        <p:spPr>
          <a:xfrm>
            <a:off x="7366000" y="3383832"/>
            <a:ext cx="2892717" cy="2137896"/>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14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2" name="Text Placeholder - Stat 1"/>
          <p:cNvSpPr>
            <a:spLocks noGrp="1"/>
          </p:cNvSpPr>
          <p:nvPr userDrawn="1">
            <p:ph type="body" sz="quarter" idx="28" hasCustomPrompt="1"/>
          </p:nvPr>
        </p:nvSpPr>
        <p:spPr>
          <a:xfrm>
            <a:off x="7378405" y="824374"/>
            <a:ext cx="2892717" cy="2137896"/>
          </a:xfrm>
        </p:spPr>
        <p:txBody>
          <a:bodyPr anchor="ctr"/>
          <a:lstStyle>
            <a:lvl1pPr>
              <a:spcBef>
                <a:spcPts val="679"/>
              </a:spcBef>
              <a:spcAft>
                <a:spcPts val="0"/>
              </a:spcAft>
              <a:defRPr sz="36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cxnSp>
        <p:nvCxnSpPr>
          <p:cNvPr id="54" name="Stat-Hash"/>
          <p:cNvCxnSpPr/>
          <p:nvPr/>
        </p:nvCxnSpPr>
        <p:spPr>
          <a:xfrm rot="10800000" flipH="1">
            <a:off x="6883411" y="1893322"/>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at-Hash"/>
          <p:cNvCxnSpPr/>
          <p:nvPr/>
        </p:nvCxnSpPr>
        <p:spPr>
          <a:xfrm rot="10800000" flipH="1">
            <a:off x="6883410" y="4452780"/>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7" name="DEEP"/>
          <p:cNvGrpSpPr>
            <a:grpSpLocks noChangeAspect="1"/>
          </p:cNvGrpSpPr>
          <p:nvPr userDrawn="1"/>
        </p:nvGrpSpPr>
        <p:grpSpPr>
          <a:xfrm>
            <a:off x="6070176" y="876576"/>
            <a:ext cx="413691" cy="4645152"/>
            <a:chOff x="8970963" y="438150"/>
            <a:chExt cx="444500" cy="4991101"/>
          </a:xfrm>
          <a:solidFill>
            <a:schemeClr val="accent2"/>
          </a:solidFill>
        </p:grpSpPr>
        <p:sp>
          <p:nvSpPr>
            <p:cNvPr id="88"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 name="Title Placeholder - Mid"/>
          <p:cNvSpPr>
            <a:spLocks noGrp="1"/>
          </p:cNvSpPr>
          <p:nvPr userDrawn="1">
            <p:ph type="title"/>
          </p:nvPr>
        </p:nvSpPr>
        <p:spPr>
          <a:xfrm>
            <a:off x="660400" y="457200"/>
            <a:ext cx="3352800" cy="2057400"/>
          </a:xfrm>
        </p:spPr>
        <p:txBody>
          <a:bodyPr anchor="b"/>
          <a:lstStyle>
            <a:lvl1pPr>
              <a:defRPr>
                <a:solidFill>
                  <a:schemeClr val="bg1"/>
                </a:solidFill>
              </a:defRPr>
            </a:lvl1pPr>
          </a:lstStyle>
          <a:p>
            <a:endParaRPr lang="en-US" dirty="0"/>
          </a:p>
        </p:txBody>
      </p:sp>
      <p:sp>
        <p:nvSpPr>
          <p:cNvPr id="2" name="Footer Placeholder 1"/>
          <p:cNvSpPr>
            <a:spLocks noGrp="1"/>
          </p:cNvSpPr>
          <p:nvPr userDrawn="1">
            <p:ph type="ftr" sz="quarter" idx="30"/>
          </p:nvPr>
        </p:nvSpPr>
        <p:spPr/>
        <p:txBody>
          <a:bodyPr/>
          <a:lstStyle/>
          <a:p>
            <a:r>
              <a:rPr lang="en-US" smtClean="0"/>
              <a:t>[ to edit Footer; go "Insert" (tab) &gt; "Header &amp; Footer" ]</a:t>
            </a:r>
            <a:endParaRPr lang="en-US" dirty="0"/>
          </a:p>
        </p:txBody>
      </p:sp>
      <p:sp>
        <p:nvSpPr>
          <p:cNvPr id="3" name="Slide Number Placeholder 2"/>
          <p:cNvSpPr>
            <a:spLocks noGrp="1"/>
          </p:cNvSpPr>
          <p:nvPr userDrawn="1">
            <p:ph type="sldNum" sz="quarter" idx="31"/>
          </p:nvPr>
        </p:nvSpPr>
        <p:spPr/>
        <p:txBody>
          <a:bodyPr/>
          <a:lstStyle/>
          <a:p>
            <a:fld id="{D80659BF-CB79-4A8E-8A5E-9707540CF6F7}" type="slidenum">
              <a:rPr lang="en-US" smtClean="0"/>
              <a:pPr/>
              <a:t>‹#›</a:t>
            </a:fld>
            <a:endParaRPr lang="en-US" dirty="0"/>
          </a:p>
        </p:txBody>
      </p:sp>
      <p:sp>
        <p:nvSpPr>
          <p:cNvPr id="29" name="Reach"/>
          <p:cNvSpPr txBox="1">
            <a:spLocks/>
          </p:cNvSpPr>
          <p:nvPr userDrawn="1"/>
        </p:nvSpPr>
        <p:spPr>
          <a:xfrm>
            <a:off x="660400" y="3200400"/>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b="0" i="0" dirty="0" smtClean="0">
                <a:solidFill>
                  <a:schemeClr val="bg1"/>
                </a:solidFill>
                <a:latin typeface="+mj-lt"/>
              </a:rPr>
              <a:t>Expertise</a:t>
            </a:r>
            <a:endParaRPr lang="en-US" sz="4200" b="0" i="0" dirty="0">
              <a:solidFill>
                <a:schemeClr val="bg1"/>
              </a:solidFill>
              <a:latin typeface="+mj-lt"/>
            </a:endParaRPr>
          </a:p>
        </p:txBody>
      </p:sp>
      <p:sp>
        <p:nvSpPr>
          <p:cNvPr id="30" name="Text - GrandCanyon"/>
          <p:cNvSpPr txBox="1"/>
          <p:nvPr userDrawn="1"/>
        </p:nvSpPr>
        <p:spPr>
          <a:xfrm>
            <a:off x="660400" y="4316988"/>
            <a:ext cx="3352799" cy="1443938"/>
          </a:xfrm>
          <a:prstGeom prst="rect">
            <a:avLst/>
          </a:prstGeom>
          <a:noFill/>
        </p:spPr>
        <p:txBody>
          <a:bodyPr wrap="square" lIns="0" tIns="0" rIns="0" bIns="0" rtlCol="0">
            <a:noAutofit/>
          </a:bodyPr>
          <a:lstStyle/>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Crater Lake—</a:t>
            </a:r>
          </a:p>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A monument to perseverance, </a:t>
            </a:r>
            <a:br>
              <a:rPr kumimoji="0" lang="en-US" sz="1600" b="0" i="1" u="none" strike="noStrike" kern="1200" cap="none" spc="0" normalizeH="0" baseline="0" noProof="0" dirty="0" smtClean="0">
                <a:ln>
                  <a:noFill/>
                </a:ln>
                <a:solidFill>
                  <a:srgbClr val="ADCCC6"/>
                </a:solidFill>
                <a:effectLst/>
                <a:uLnTx/>
                <a:uFillTx/>
                <a:latin typeface="Georgia"/>
                <a:ea typeface="+mn-ea"/>
                <a:cs typeface="+mn-cs"/>
              </a:rPr>
            </a:b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North America’s deepest lake filled to 1,949 feet over 720 years. </a:t>
            </a:r>
            <a:endParaRPr kumimoji="0" lang="en-US" sz="1600" b="0" i="1" u="none" strike="noStrike" kern="1200" cap="none" spc="0" normalizeH="0" baseline="0" noProof="0" dirty="0">
              <a:ln>
                <a:noFill/>
              </a:ln>
              <a:solidFill>
                <a:srgbClr val="ADCCC6"/>
              </a:solidFill>
              <a:effectLst/>
              <a:uLnTx/>
              <a:uFillTx/>
              <a:latin typeface="Georgia"/>
              <a:ea typeface="+mn-ea"/>
              <a:cs typeface="+mn-cs"/>
            </a:endParaRPr>
          </a:p>
        </p:txBody>
      </p:sp>
      <p:cxnSp>
        <p:nvCxnSpPr>
          <p:cNvPr id="24" name="Stat-Bar"/>
          <p:cNvCxnSpPr/>
          <p:nvPr userDrawn="1"/>
        </p:nvCxnSpPr>
        <p:spPr>
          <a:xfrm flipV="1">
            <a:off x="6883410" y="679566"/>
            <a:ext cx="0" cy="50416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163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TATS (G) - Deep Expertise 3">
    <p:bg>
      <p:bgPr>
        <a:solidFill>
          <a:schemeClr val="accent1"/>
        </a:solidFill>
        <a:effectLst/>
      </p:bgPr>
    </p:bg>
    <p:spTree>
      <p:nvGrpSpPr>
        <p:cNvPr id="1" name=""/>
        <p:cNvGrpSpPr/>
        <p:nvPr/>
      </p:nvGrpSpPr>
      <p:grpSpPr>
        <a:xfrm>
          <a:off x="0" y="0"/>
          <a:ext cx="0" cy="0"/>
          <a:chOff x="0" y="0"/>
          <a:chExt cx="0" cy="0"/>
        </a:xfrm>
      </p:grpSpPr>
      <p:sp>
        <p:nvSpPr>
          <p:cNvPr id="36" name="Rectangle 35"/>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6" name="Picture - 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4200" y="0"/>
            <a:ext cx="6985000" cy="6400800"/>
          </a:xfrm>
          <a:prstGeom prst="rect">
            <a:avLst/>
          </a:prstGeom>
        </p:spPr>
      </p:pic>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at-Hash"/>
          <p:cNvCxnSpPr/>
          <p:nvPr/>
        </p:nvCxnSpPr>
        <p:spPr>
          <a:xfrm rot="10800000" flipH="1">
            <a:off x="6883410" y="5044641"/>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at-Hash"/>
          <p:cNvCxnSpPr/>
          <p:nvPr/>
        </p:nvCxnSpPr>
        <p:spPr>
          <a:xfrm rot="10800000" flipH="1">
            <a:off x="6883410" y="3200400"/>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at-Hash"/>
          <p:cNvCxnSpPr/>
          <p:nvPr/>
        </p:nvCxnSpPr>
        <p:spPr>
          <a:xfrm rot="10800000" flipH="1">
            <a:off x="6883411" y="1497931"/>
            <a:ext cx="21231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 Stat 3"/>
          <p:cNvSpPr>
            <a:spLocks noGrp="1"/>
          </p:cNvSpPr>
          <p:nvPr>
            <p:ph type="body" sz="quarter" idx="30" hasCustomPrompt="1"/>
          </p:nvPr>
        </p:nvSpPr>
        <p:spPr>
          <a:xfrm>
            <a:off x="7366000" y="4242242"/>
            <a:ext cx="2567521" cy="1604798"/>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7" name="Text Placeholder - Stat 2"/>
          <p:cNvSpPr>
            <a:spLocks noGrp="1"/>
          </p:cNvSpPr>
          <p:nvPr>
            <p:ph type="body" sz="quarter" idx="29" hasCustomPrompt="1"/>
          </p:nvPr>
        </p:nvSpPr>
        <p:spPr>
          <a:xfrm>
            <a:off x="7366000" y="2398001"/>
            <a:ext cx="2567521" cy="1604798"/>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6" name="Text Placeholder - Stat 1"/>
          <p:cNvSpPr>
            <a:spLocks noGrp="1"/>
          </p:cNvSpPr>
          <p:nvPr>
            <p:ph type="body" sz="quarter" idx="28" hasCustomPrompt="1"/>
          </p:nvPr>
        </p:nvSpPr>
        <p:spPr>
          <a:xfrm>
            <a:off x="7366000" y="695532"/>
            <a:ext cx="2567521" cy="1604798"/>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grpSp>
        <p:nvGrpSpPr>
          <p:cNvPr id="77" name="DEEP"/>
          <p:cNvGrpSpPr>
            <a:grpSpLocks noChangeAspect="1"/>
          </p:cNvGrpSpPr>
          <p:nvPr/>
        </p:nvGrpSpPr>
        <p:grpSpPr>
          <a:xfrm>
            <a:off x="6070176" y="876576"/>
            <a:ext cx="413691" cy="4645152"/>
            <a:chOff x="8970963" y="438150"/>
            <a:chExt cx="444500" cy="4991101"/>
          </a:xfrm>
          <a:solidFill>
            <a:schemeClr val="accent2"/>
          </a:solidFill>
        </p:grpSpPr>
        <p:sp>
          <p:nvSpPr>
            <p:cNvPr id="78"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 name="Title Placeholder - Mid"/>
          <p:cNvSpPr>
            <a:spLocks noGrp="1"/>
          </p:cNvSpPr>
          <p:nvPr>
            <p:ph type="title"/>
          </p:nvPr>
        </p:nvSpPr>
        <p:spPr>
          <a:xfrm>
            <a:off x="660400" y="457200"/>
            <a:ext cx="3352798" cy="2057400"/>
          </a:xfrm>
        </p:spPr>
        <p:txBody>
          <a:bodyPr anchor="b"/>
          <a:lstStyle>
            <a:lvl1pPr>
              <a:defRPr>
                <a:solidFill>
                  <a:schemeClr val="bg1"/>
                </a:solidFill>
              </a:defRPr>
            </a:lvl1pPr>
          </a:lstStyle>
          <a:p>
            <a:endParaRPr lang="en-US" dirty="0"/>
          </a:p>
        </p:txBody>
      </p:sp>
      <p:sp>
        <p:nvSpPr>
          <p:cNvPr id="2" name="Footer Placeholder 1"/>
          <p:cNvSpPr>
            <a:spLocks noGrp="1"/>
          </p:cNvSpPr>
          <p:nvPr>
            <p:ph type="ftr" sz="quarter" idx="31"/>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2"/>
          </p:nvPr>
        </p:nvSpPr>
        <p:spPr/>
        <p:txBody>
          <a:bodyPr/>
          <a:lstStyle/>
          <a:p>
            <a:fld id="{D80659BF-CB79-4A8E-8A5E-9707540CF6F7}" type="slidenum">
              <a:rPr lang="en-US" smtClean="0"/>
              <a:pPr/>
              <a:t>‹#›</a:t>
            </a:fld>
            <a:endParaRPr lang="en-US" dirty="0"/>
          </a:p>
        </p:txBody>
      </p:sp>
      <p:sp>
        <p:nvSpPr>
          <p:cNvPr id="30" name="Reach"/>
          <p:cNvSpPr txBox="1">
            <a:spLocks/>
          </p:cNvSpPr>
          <p:nvPr/>
        </p:nvSpPr>
        <p:spPr>
          <a:xfrm>
            <a:off x="660400" y="3200400"/>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b="0" i="0" dirty="0" smtClean="0">
                <a:solidFill>
                  <a:schemeClr val="bg1"/>
                </a:solidFill>
                <a:latin typeface="+mj-lt"/>
              </a:rPr>
              <a:t>Expertise</a:t>
            </a:r>
            <a:endParaRPr lang="en-US" sz="4200" b="0" i="0" dirty="0">
              <a:solidFill>
                <a:schemeClr val="bg1"/>
              </a:solidFill>
              <a:latin typeface="+mj-lt"/>
            </a:endParaRPr>
          </a:p>
        </p:txBody>
      </p:sp>
      <p:sp>
        <p:nvSpPr>
          <p:cNvPr id="34" name="Text - GrandCanyon"/>
          <p:cNvSpPr txBox="1"/>
          <p:nvPr/>
        </p:nvSpPr>
        <p:spPr>
          <a:xfrm>
            <a:off x="660400" y="4316988"/>
            <a:ext cx="3352799" cy="1443938"/>
          </a:xfrm>
          <a:prstGeom prst="rect">
            <a:avLst/>
          </a:prstGeom>
          <a:noFill/>
        </p:spPr>
        <p:txBody>
          <a:bodyPr wrap="square" lIns="0" tIns="0" rIns="0" bIns="0" rtlCol="0">
            <a:noAutofit/>
          </a:bodyPr>
          <a:lstStyle/>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Crater Lake—</a:t>
            </a:r>
          </a:p>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A monument to perseverance, </a:t>
            </a:r>
            <a:br>
              <a:rPr kumimoji="0" lang="en-US" sz="1600" b="0" i="1" u="none" strike="noStrike" kern="1200" cap="none" spc="0" normalizeH="0" baseline="0" noProof="0" dirty="0" smtClean="0">
                <a:ln>
                  <a:noFill/>
                </a:ln>
                <a:solidFill>
                  <a:srgbClr val="ADCCC6"/>
                </a:solidFill>
                <a:effectLst/>
                <a:uLnTx/>
                <a:uFillTx/>
                <a:latin typeface="Georgia"/>
                <a:ea typeface="+mn-ea"/>
                <a:cs typeface="+mn-cs"/>
              </a:rPr>
            </a:b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North America’s deepest lake filled to 1,949 feet over 720 years. </a:t>
            </a:r>
            <a:endParaRPr kumimoji="0" lang="en-US" sz="1600" b="0" i="1" u="none" strike="noStrike" kern="1200" cap="none" spc="0" normalizeH="0" baseline="0" noProof="0" dirty="0">
              <a:ln>
                <a:noFill/>
              </a:ln>
              <a:solidFill>
                <a:srgbClr val="ADCCC6"/>
              </a:solidFill>
              <a:effectLst/>
              <a:uLnTx/>
              <a:uFillTx/>
              <a:latin typeface="Georgia"/>
              <a:ea typeface="+mn-ea"/>
              <a:cs typeface="+mn-cs"/>
            </a:endParaRPr>
          </a:p>
        </p:txBody>
      </p:sp>
      <p:cxnSp>
        <p:nvCxnSpPr>
          <p:cNvPr id="28" name="Stat-Bar"/>
          <p:cNvCxnSpPr/>
          <p:nvPr userDrawn="1"/>
        </p:nvCxnSpPr>
        <p:spPr>
          <a:xfrm flipV="1">
            <a:off x="6883410" y="679566"/>
            <a:ext cx="0" cy="50416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31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TATS (G) - Deep Expertise 4">
    <p:bg>
      <p:bgPr>
        <a:solidFill>
          <a:schemeClr val="accent1"/>
        </a:solidFill>
        <a:effectLst/>
      </p:bgPr>
    </p:bg>
    <p:spTree>
      <p:nvGrpSpPr>
        <p:cNvPr id="1" name=""/>
        <p:cNvGrpSpPr/>
        <p:nvPr/>
      </p:nvGrpSpPr>
      <p:grpSpPr>
        <a:xfrm>
          <a:off x="0" y="0"/>
          <a:ext cx="0" cy="0"/>
          <a:chOff x="0" y="0"/>
          <a:chExt cx="0" cy="0"/>
        </a:xfrm>
      </p:grpSpPr>
      <p:sp>
        <p:nvSpPr>
          <p:cNvPr id="37" name="Rectangle 36"/>
          <p:cNvSpPr/>
          <p:nvPr userDrawn="1"/>
        </p:nvSpPr>
        <p:spPr>
          <a:xfrm>
            <a:off x="0" y="1143000"/>
            <a:ext cx="1554480" cy="381000"/>
          </a:xfrm>
          <a:prstGeom prst="rect">
            <a:avLst/>
          </a:prstGeom>
          <a:solidFill>
            <a:schemeClr val="accent1"/>
          </a:solidFill>
          <a:ln w="63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7" name="Picture-CraterLake"/>
          <p:cNvPicPr>
            <a:picLocks noChangeAspect="1"/>
          </p:cNvPicPr>
          <p:nvPr userDrawn="1"/>
        </p:nvPicPr>
        <p:blipFill>
          <a:blip r:embed="rId2">
            <a:lum bright="-30000"/>
            <a:extLst>
              <a:ext uri="{28A0092B-C50C-407E-A947-70E740481C1C}">
                <a14:useLocalDpi xmlns:a14="http://schemas.microsoft.com/office/drawing/2010/main" val="0"/>
              </a:ext>
            </a:extLst>
          </a:blip>
          <a:stretch>
            <a:fillRect/>
          </a:stretch>
        </p:blipFill>
        <p:spPr>
          <a:xfrm>
            <a:off x="4395788" y="0"/>
            <a:ext cx="6985000" cy="6400800"/>
          </a:xfrm>
          <a:prstGeom prst="rect">
            <a:avLst/>
          </a:prstGeom>
        </p:spPr>
      </p:pic>
      <p:cxnSp>
        <p:nvCxnSpPr>
          <p:cNvPr id="47" name="RuleLine - Top" hidden="1"/>
          <p:cNvCxnSpPr/>
          <p:nvPr userDrawn="1"/>
        </p:nvCxnSpPr>
        <p:spPr>
          <a:xfrm>
            <a:off x="1206885" y="1485900"/>
            <a:ext cx="413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Title Placeholder - Mid"/>
          <p:cNvSpPr>
            <a:spLocks noGrp="1"/>
          </p:cNvSpPr>
          <p:nvPr>
            <p:ph type="title"/>
          </p:nvPr>
        </p:nvSpPr>
        <p:spPr>
          <a:xfrm>
            <a:off x="660400" y="457200"/>
            <a:ext cx="3352799" cy="2057400"/>
          </a:xfrm>
        </p:spPr>
        <p:txBody>
          <a:bodyPr anchor="b"/>
          <a:lstStyle>
            <a:lvl1pPr>
              <a:defRPr>
                <a:solidFill>
                  <a:schemeClr val="bg1"/>
                </a:solidFill>
              </a:defRPr>
            </a:lvl1pPr>
          </a:lstStyle>
          <a:p>
            <a:endParaRPr lang="en-US" dirty="0"/>
          </a:p>
        </p:txBody>
      </p:sp>
      <p:cxnSp>
        <p:nvCxnSpPr>
          <p:cNvPr id="57" name="Stat-Hash"/>
          <p:cNvCxnSpPr/>
          <p:nvPr/>
        </p:nvCxnSpPr>
        <p:spPr>
          <a:xfrm rot="10800000" flipH="1">
            <a:off x="6888915" y="5134077"/>
            <a:ext cx="2103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at-Hash"/>
          <p:cNvCxnSpPr/>
          <p:nvPr/>
        </p:nvCxnSpPr>
        <p:spPr>
          <a:xfrm rot="10800000" flipH="1">
            <a:off x="6888915" y="3818980"/>
            <a:ext cx="2103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at-Hash"/>
          <p:cNvCxnSpPr/>
          <p:nvPr/>
        </p:nvCxnSpPr>
        <p:spPr>
          <a:xfrm rot="10800000" flipH="1">
            <a:off x="6888915" y="1197577"/>
            <a:ext cx="2103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at-Hash"/>
          <p:cNvCxnSpPr/>
          <p:nvPr/>
        </p:nvCxnSpPr>
        <p:spPr>
          <a:xfrm rot="10800000" flipH="1">
            <a:off x="6888915" y="2512675"/>
            <a:ext cx="21031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 Placeholder - Stat4"/>
          <p:cNvSpPr>
            <a:spLocks noGrp="1"/>
          </p:cNvSpPr>
          <p:nvPr>
            <p:ph type="body" sz="quarter" idx="30" hasCustomPrompt="1"/>
          </p:nvPr>
        </p:nvSpPr>
        <p:spPr>
          <a:xfrm>
            <a:off x="7372026" y="4561954"/>
            <a:ext cx="2891680" cy="1144242"/>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58" name="Text Placeholder - Stat3"/>
          <p:cNvSpPr>
            <a:spLocks noGrp="1"/>
          </p:cNvSpPr>
          <p:nvPr>
            <p:ph type="body" sz="quarter" idx="29" hasCustomPrompt="1"/>
          </p:nvPr>
        </p:nvSpPr>
        <p:spPr>
          <a:xfrm>
            <a:off x="7372026" y="3246857"/>
            <a:ext cx="2891680" cy="1144242"/>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0" name="Text Placeholder - Stat2"/>
          <p:cNvSpPr>
            <a:spLocks noGrp="1"/>
          </p:cNvSpPr>
          <p:nvPr>
            <p:ph type="body" sz="quarter" idx="27" hasCustomPrompt="1"/>
          </p:nvPr>
        </p:nvSpPr>
        <p:spPr>
          <a:xfrm>
            <a:off x="7372026" y="1940552"/>
            <a:ext cx="2891680" cy="1144242"/>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61" name="Text Placeholder - Stat1"/>
          <p:cNvSpPr>
            <a:spLocks noGrp="1"/>
          </p:cNvSpPr>
          <p:nvPr>
            <p:ph type="body" sz="quarter" idx="28" hasCustomPrompt="1"/>
          </p:nvPr>
        </p:nvSpPr>
        <p:spPr>
          <a:xfrm>
            <a:off x="7372026" y="625455"/>
            <a:ext cx="2891680" cy="1144242"/>
          </a:xfrm>
        </p:spPr>
        <p:txBody>
          <a:bodyPr anchor="ctr"/>
          <a:lstStyle>
            <a:lvl1pPr>
              <a:spcBef>
                <a:spcPts val="679"/>
              </a:spcBef>
              <a:spcAft>
                <a:spcPts val="0"/>
              </a:spcAft>
              <a:defRPr sz="4000" spc="57" baseline="0">
                <a:solidFill>
                  <a:schemeClr val="bg1"/>
                </a:solidFill>
              </a:defRPr>
            </a:lvl1pPr>
            <a:lvl2pPr>
              <a:lnSpc>
                <a:spcPct val="100000"/>
              </a:lnSpc>
              <a:spcBef>
                <a:spcPts val="227"/>
              </a:spcBef>
              <a:defRPr sz="2000" b="0" i="0" cap="none" baseline="0">
                <a:solidFill>
                  <a:schemeClr val="bg1"/>
                </a:solidFill>
              </a:defRPr>
            </a:lvl2pPr>
          </a:lstStyle>
          <a:p>
            <a:pPr lvl="0"/>
            <a:r>
              <a:rPr lang="en-US" dirty="0"/>
              <a:t>#</a:t>
            </a:r>
            <a:r>
              <a:rPr lang="en-US" dirty="0" err="1"/>
              <a:t>tk</a:t>
            </a:r>
            <a:endParaRPr lang="en-US" dirty="0"/>
          </a:p>
          <a:p>
            <a:pPr lvl="1"/>
            <a:r>
              <a:rPr lang="en-US" dirty="0"/>
              <a:t>description</a:t>
            </a:r>
          </a:p>
        </p:txBody>
      </p:sp>
      <p:sp>
        <p:nvSpPr>
          <p:cNvPr id="2" name="Footer Placeholder 1"/>
          <p:cNvSpPr>
            <a:spLocks noGrp="1"/>
          </p:cNvSpPr>
          <p:nvPr>
            <p:ph type="ftr" sz="quarter" idx="31"/>
          </p:nvPr>
        </p:nvSpPr>
        <p:spPr/>
        <p:txBody>
          <a:bodyPr/>
          <a:lstStyle/>
          <a:p>
            <a:r>
              <a:rPr lang="en-US" smtClean="0"/>
              <a:t>[ to edit Footer; go "Insert" (tab) &gt; "Header &amp; Footer" ]</a:t>
            </a:r>
            <a:endParaRPr lang="en-US" dirty="0"/>
          </a:p>
        </p:txBody>
      </p:sp>
      <p:sp>
        <p:nvSpPr>
          <p:cNvPr id="3" name="Slide Number Placeholder 2"/>
          <p:cNvSpPr>
            <a:spLocks noGrp="1"/>
          </p:cNvSpPr>
          <p:nvPr>
            <p:ph type="sldNum" sz="quarter" idx="32"/>
          </p:nvPr>
        </p:nvSpPr>
        <p:spPr/>
        <p:txBody>
          <a:bodyPr/>
          <a:lstStyle/>
          <a:p>
            <a:fld id="{D80659BF-CB79-4A8E-8A5E-9707540CF6F7}" type="slidenum">
              <a:rPr lang="en-US" smtClean="0"/>
              <a:pPr/>
              <a:t>‹#›</a:t>
            </a:fld>
            <a:endParaRPr lang="en-US" dirty="0"/>
          </a:p>
        </p:txBody>
      </p:sp>
      <p:sp>
        <p:nvSpPr>
          <p:cNvPr id="35" name="Reach"/>
          <p:cNvSpPr txBox="1">
            <a:spLocks/>
          </p:cNvSpPr>
          <p:nvPr/>
        </p:nvSpPr>
        <p:spPr>
          <a:xfrm>
            <a:off x="660400" y="3200400"/>
            <a:ext cx="3352797" cy="834975"/>
          </a:xfrm>
          <a:prstGeom prst="rect">
            <a:avLst/>
          </a:prstGeom>
        </p:spPr>
        <p:txBody>
          <a:bodyPr vert="horz" lIns="0" tIns="0" rIns="0" bIns="0" rtlCol="0" anchor="t">
            <a:noAutofit/>
          </a:bodyPr>
          <a:lstStyle>
            <a:lvl1pPr algn="l" defTabSz="782292" rtl="0" eaLnBrk="1" latinLnBrk="0" hangingPunct="1">
              <a:lnSpc>
                <a:spcPct val="100000"/>
              </a:lnSpc>
              <a:spcBef>
                <a:spcPct val="0"/>
              </a:spcBef>
              <a:buNone/>
              <a:defRPr sz="2400" kern="1200" baseline="0">
                <a:solidFill>
                  <a:srgbClr val="0E3837"/>
                </a:solidFill>
                <a:latin typeface="Georgia" panose="02040502050405020303" pitchFamily="18" charset="0"/>
                <a:ea typeface="+mj-ea"/>
                <a:cs typeface="Arial" panose="020B0604020202020204" pitchFamily="34" charset="0"/>
              </a:defRPr>
            </a:lvl1pPr>
          </a:lstStyle>
          <a:p>
            <a:r>
              <a:rPr lang="en-US" sz="4200" b="0" i="0" dirty="0" smtClean="0">
                <a:solidFill>
                  <a:schemeClr val="bg1"/>
                </a:solidFill>
                <a:latin typeface="+mj-lt"/>
              </a:rPr>
              <a:t>Expertise</a:t>
            </a:r>
            <a:endParaRPr lang="en-US" sz="4200" b="0" i="0" dirty="0">
              <a:solidFill>
                <a:schemeClr val="bg1"/>
              </a:solidFill>
              <a:latin typeface="+mj-lt"/>
            </a:endParaRPr>
          </a:p>
        </p:txBody>
      </p:sp>
      <p:sp>
        <p:nvSpPr>
          <p:cNvPr id="36" name="Text - GrandCanyon"/>
          <p:cNvSpPr txBox="1"/>
          <p:nvPr/>
        </p:nvSpPr>
        <p:spPr>
          <a:xfrm>
            <a:off x="660400" y="4316988"/>
            <a:ext cx="3352799" cy="1443938"/>
          </a:xfrm>
          <a:prstGeom prst="rect">
            <a:avLst/>
          </a:prstGeom>
          <a:noFill/>
        </p:spPr>
        <p:txBody>
          <a:bodyPr wrap="square" lIns="0" tIns="0" rIns="0" bIns="0" rtlCol="0">
            <a:noAutofit/>
          </a:bodyPr>
          <a:lstStyle/>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Crater Lake—</a:t>
            </a:r>
          </a:p>
          <a:p>
            <a:pPr marL="0" marR="0" lvl="0" indent="0" algn="l" defTabSz="77906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A monument to perseverance, </a:t>
            </a:r>
            <a:br>
              <a:rPr kumimoji="0" lang="en-US" sz="1600" b="0" i="1" u="none" strike="noStrike" kern="1200" cap="none" spc="0" normalizeH="0" baseline="0" noProof="0" dirty="0" smtClean="0">
                <a:ln>
                  <a:noFill/>
                </a:ln>
                <a:solidFill>
                  <a:srgbClr val="ADCCC6"/>
                </a:solidFill>
                <a:effectLst/>
                <a:uLnTx/>
                <a:uFillTx/>
                <a:latin typeface="Georgia"/>
                <a:ea typeface="+mn-ea"/>
                <a:cs typeface="+mn-cs"/>
              </a:rPr>
            </a:br>
            <a:r>
              <a:rPr kumimoji="0" lang="en-US" sz="1600" b="0" i="1" u="none" strike="noStrike" kern="1200" cap="none" spc="0" normalizeH="0" baseline="0" noProof="0" dirty="0" smtClean="0">
                <a:ln>
                  <a:noFill/>
                </a:ln>
                <a:solidFill>
                  <a:srgbClr val="ADCCC6"/>
                </a:solidFill>
                <a:effectLst/>
                <a:uLnTx/>
                <a:uFillTx/>
                <a:latin typeface="Georgia"/>
                <a:ea typeface="+mn-ea"/>
                <a:cs typeface="+mn-cs"/>
              </a:rPr>
              <a:t>North America’s deepest lake filled to 1,949 feet over 720 years. </a:t>
            </a:r>
            <a:endParaRPr kumimoji="0" lang="en-US" sz="1600" b="0" i="1" u="none" strike="noStrike" kern="1200" cap="none" spc="0" normalizeH="0" baseline="0" noProof="0" dirty="0">
              <a:ln>
                <a:noFill/>
              </a:ln>
              <a:solidFill>
                <a:srgbClr val="ADCCC6"/>
              </a:solidFill>
              <a:effectLst/>
              <a:uLnTx/>
              <a:uFillTx/>
              <a:latin typeface="Georgia"/>
              <a:ea typeface="+mn-ea"/>
              <a:cs typeface="+mn-cs"/>
            </a:endParaRPr>
          </a:p>
        </p:txBody>
      </p:sp>
      <p:grpSp>
        <p:nvGrpSpPr>
          <p:cNvPr id="33" name="DEEP"/>
          <p:cNvGrpSpPr>
            <a:grpSpLocks noChangeAspect="1"/>
          </p:cNvGrpSpPr>
          <p:nvPr/>
        </p:nvGrpSpPr>
        <p:grpSpPr>
          <a:xfrm>
            <a:off x="6070176" y="876576"/>
            <a:ext cx="413691" cy="4645152"/>
            <a:chOff x="8970963" y="438150"/>
            <a:chExt cx="444500" cy="4991101"/>
          </a:xfrm>
          <a:solidFill>
            <a:schemeClr val="accent2"/>
          </a:solidFill>
        </p:grpSpPr>
        <p:sp>
          <p:nvSpPr>
            <p:cNvPr id="34" name="P"/>
            <p:cNvSpPr>
              <a:spLocks noChangeAspect="1" noEditPoints="1"/>
            </p:cNvSpPr>
            <p:nvPr/>
          </p:nvSpPr>
          <p:spPr bwMode="auto">
            <a:xfrm>
              <a:off x="8970963" y="4576763"/>
              <a:ext cx="444500" cy="852488"/>
            </a:xfrm>
            <a:custGeom>
              <a:avLst/>
              <a:gdLst>
                <a:gd name="T0" fmla="*/ 13 w 34"/>
                <a:gd name="T1" fmla="*/ 34 h 67"/>
                <a:gd name="T2" fmla="*/ 24 w 34"/>
                <a:gd name="T3" fmla="*/ 21 h 67"/>
                <a:gd name="T4" fmla="*/ 13 w 34"/>
                <a:gd name="T5" fmla="*/ 8 h 67"/>
                <a:gd name="T6" fmla="*/ 10 w 34"/>
                <a:gd name="T7" fmla="*/ 8 h 67"/>
                <a:gd name="T8" fmla="*/ 10 w 34"/>
                <a:gd name="T9" fmla="*/ 34 h 67"/>
                <a:gd name="T10" fmla="*/ 13 w 34"/>
                <a:gd name="T11" fmla="*/ 34 h 67"/>
                <a:gd name="T12" fmla="*/ 10 w 34"/>
                <a:gd name="T13" fmla="*/ 67 h 67"/>
                <a:gd name="T14" fmla="*/ 0 w 34"/>
                <a:gd name="T15" fmla="*/ 67 h 67"/>
                <a:gd name="T16" fmla="*/ 0 w 34"/>
                <a:gd name="T17" fmla="*/ 0 h 67"/>
                <a:gd name="T18" fmla="*/ 13 w 34"/>
                <a:gd name="T19" fmla="*/ 0 h 67"/>
                <a:gd name="T20" fmla="*/ 34 w 34"/>
                <a:gd name="T21" fmla="*/ 21 h 67"/>
                <a:gd name="T22" fmla="*/ 13 w 34"/>
                <a:gd name="T23" fmla="*/ 42 h 67"/>
                <a:gd name="T24" fmla="*/ 10 w 34"/>
                <a:gd name="T25" fmla="*/ 42 h 67"/>
                <a:gd name="T26" fmla="*/ 10 w 34"/>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13" y="34"/>
                  </a:moveTo>
                  <a:cubicBezTo>
                    <a:pt x="21" y="34"/>
                    <a:pt x="24" y="30"/>
                    <a:pt x="24" y="21"/>
                  </a:cubicBezTo>
                  <a:cubicBezTo>
                    <a:pt x="24" y="12"/>
                    <a:pt x="21" y="8"/>
                    <a:pt x="13" y="8"/>
                  </a:cubicBezTo>
                  <a:cubicBezTo>
                    <a:pt x="10" y="8"/>
                    <a:pt x="10" y="8"/>
                    <a:pt x="10" y="8"/>
                  </a:cubicBezTo>
                  <a:cubicBezTo>
                    <a:pt x="10" y="34"/>
                    <a:pt x="10" y="34"/>
                    <a:pt x="10" y="34"/>
                  </a:cubicBezTo>
                  <a:lnTo>
                    <a:pt x="13" y="34"/>
                  </a:lnTo>
                  <a:close/>
                  <a:moveTo>
                    <a:pt x="10" y="67"/>
                  </a:moveTo>
                  <a:cubicBezTo>
                    <a:pt x="0" y="67"/>
                    <a:pt x="0" y="67"/>
                    <a:pt x="0" y="67"/>
                  </a:cubicBezTo>
                  <a:cubicBezTo>
                    <a:pt x="0" y="0"/>
                    <a:pt x="0" y="0"/>
                    <a:pt x="0" y="0"/>
                  </a:cubicBezTo>
                  <a:cubicBezTo>
                    <a:pt x="13" y="0"/>
                    <a:pt x="13" y="0"/>
                    <a:pt x="13" y="0"/>
                  </a:cubicBezTo>
                  <a:cubicBezTo>
                    <a:pt x="28" y="0"/>
                    <a:pt x="34" y="7"/>
                    <a:pt x="34" y="21"/>
                  </a:cubicBezTo>
                  <a:cubicBezTo>
                    <a:pt x="34" y="34"/>
                    <a:pt x="28" y="42"/>
                    <a:pt x="13" y="42"/>
                  </a:cubicBezTo>
                  <a:cubicBezTo>
                    <a:pt x="10" y="42"/>
                    <a:pt x="10" y="42"/>
                    <a:pt x="10" y="42"/>
                  </a:cubicBezTo>
                  <a:lnTo>
                    <a:pt x="1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E"/>
            <p:cNvSpPr>
              <a:spLocks noChangeAspect="1"/>
            </p:cNvSpPr>
            <p:nvPr/>
          </p:nvSpPr>
          <p:spPr bwMode="auto">
            <a:xfrm>
              <a:off x="8970963" y="3187700"/>
              <a:ext cx="366713" cy="866775"/>
            </a:xfrm>
            <a:custGeom>
              <a:avLst/>
              <a:gdLst>
                <a:gd name="T0" fmla="*/ 0 w 231"/>
                <a:gd name="T1" fmla="*/ 0 h 546"/>
                <a:gd name="T2" fmla="*/ 0 w 231"/>
                <a:gd name="T3" fmla="*/ 546 h 546"/>
                <a:gd name="T4" fmla="*/ 231 w 231"/>
                <a:gd name="T5" fmla="*/ 546 h 546"/>
                <a:gd name="T6" fmla="*/ 231 w 231"/>
                <a:gd name="T7" fmla="*/ 482 h 546"/>
                <a:gd name="T8" fmla="*/ 82 w 231"/>
                <a:gd name="T9" fmla="*/ 482 h 546"/>
                <a:gd name="T10" fmla="*/ 82 w 231"/>
                <a:gd name="T11" fmla="*/ 297 h 546"/>
                <a:gd name="T12" fmla="*/ 198 w 231"/>
                <a:gd name="T13" fmla="*/ 297 h 546"/>
                <a:gd name="T14" fmla="*/ 198 w 231"/>
                <a:gd name="T15" fmla="*/ 233 h 546"/>
                <a:gd name="T16" fmla="*/ 82 w 231"/>
                <a:gd name="T17" fmla="*/ 233 h 546"/>
                <a:gd name="T18" fmla="*/ 82 w 231"/>
                <a:gd name="T19" fmla="*/ 73 h 546"/>
                <a:gd name="T20" fmla="*/ 231 w 231"/>
                <a:gd name="T21" fmla="*/ 73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82"/>
                  </a:lnTo>
                  <a:lnTo>
                    <a:pt x="82" y="482"/>
                  </a:lnTo>
                  <a:lnTo>
                    <a:pt x="82" y="297"/>
                  </a:lnTo>
                  <a:lnTo>
                    <a:pt x="198" y="297"/>
                  </a:lnTo>
                  <a:lnTo>
                    <a:pt x="198" y="233"/>
                  </a:lnTo>
                  <a:lnTo>
                    <a:pt x="82" y="233"/>
                  </a:lnTo>
                  <a:lnTo>
                    <a:pt x="82" y="73"/>
                  </a:lnTo>
                  <a:lnTo>
                    <a:pt x="231" y="73"/>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E"/>
            <p:cNvSpPr>
              <a:spLocks noChangeAspect="1"/>
            </p:cNvSpPr>
            <p:nvPr/>
          </p:nvSpPr>
          <p:spPr bwMode="auto">
            <a:xfrm>
              <a:off x="8970963" y="1812925"/>
              <a:ext cx="366713" cy="866775"/>
            </a:xfrm>
            <a:custGeom>
              <a:avLst/>
              <a:gdLst>
                <a:gd name="T0" fmla="*/ 0 w 231"/>
                <a:gd name="T1" fmla="*/ 0 h 546"/>
                <a:gd name="T2" fmla="*/ 0 w 231"/>
                <a:gd name="T3" fmla="*/ 546 h 546"/>
                <a:gd name="T4" fmla="*/ 231 w 231"/>
                <a:gd name="T5" fmla="*/ 546 h 546"/>
                <a:gd name="T6" fmla="*/ 231 w 231"/>
                <a:gd name="T7" fmla="*/ 473 h 546"/>
                <a:gd name="T8" fmla="*/ 82 w 231"/>
                <a:gd name="T9" fmla="*/ 473 h 546"/>
                <a:gd name="T10" fmla="*/ 82 w 231"/>
                <a:gd name="T11" fmla="*/ 297 h 546"/>
                <a:gd name="T12" fmla="*/ 198 w 231"/>
                <a:gd name="T13" fmla="*/ 297 h 546"/>
                <a:gd name="T14" fmla="*/ 198 w 231"/>
                <a:gd name="T15" fmla="*/ 233 h 546"/>
                <a:gd name="T16" fmla="*/ 82 w 231"/>
                <a:gd name="T17" fmla="*/ 233 h 546"/>
                <a:gd name="T18" fmla="*/ 82 w 231"/>
                <a:gd name="T19" fmla="*/ 64 h 546"/>
                <a:gd name="T20" fmla="*/ 231 w 231"/>
                <a:gd name="T21" fmla="*/ 64 h 546"/>
                <a:gd name="T22" fmla="*/ 231 w 231"/>
                <a:gd name="T23" fmla="*/ 0 h 546"/>
                <a:gd name="T24" fmla="*/ 0 w 231"/>
                <a:gd name="T2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546">
                  <a:moveTo>
                    <a:pt x="0" y="0"/>
                  </a:moveTo>
                  <a:lnTo>
                    <a:pt x="0" y="546"/>
                  </a:lnTo>
                  <a:lnTo>
                    <a:pt x="231" y="546"/>
                  </a:lnTo>
                  <a:lnTo>
                    <a:pt x="231" y="473"/>
                  </a:lnTo>
                  <a:lnTo>
                    <a:pt x="82" y="473"/>
                  </a:lnTo>
                  <a:lnTo>
                    <a:pt x="82" y="297"/>
                  </a:lnTo>
                  <a:lnTo>
                    <a:pt x="198" y="297"/>
                  </a:lnTo>
                  <a:lnTo>
                    <a:pt x="198" y="233"/>
                  </a:lnTo>
                  <a:lnTo>
                    <a:pt x="82" y="233"/>
                  </a:lnTo>
                  <a:lnTo>
                    <a:pt x="82" y="64"/>
                  </a:lnTo>
                  <a:lnTo>
                    <a:pt x="231" y="64"/>
                  </a:lnTo>
                  <a:lnTo>
                    <a:pt x="23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D"/>
            <p:cNvSpPr>
              <a:spLocks noChangeAspect="1" noEditPoints="1"/>
            </p:cNvSpPr>
            <p:nvPr/>
          </p:nvSpPr>
          <p:spPr bwMode="auto">
            <a:xfrm>
              <a:off x="8970963" y="438150"/>
              <a:ext cx="444500" cy="852488"/>
            </a:xfrm>
            <a:custGeom>
              <a:avLst/>
              <a:gdLst>
                <a:gd name="T0" fmla="*/ 24 w 34"/>
                <a:gd name="T1" fmla="*/ 26 h 67"/>
                <a:gd name="T2" fmla="*/ 14 w 34"/>
                <a:gd name="T3" fmla="*/ 8 h 67"/>
                <a:gd name="T4" fmla="*/ 10 w 34"/>
                <a:gd name="T5" fmla="*/ 8 h 67"/>
                <a:gd name="T6" fmla="*/ 10 w 34"/>
                <a:gd name="T7" fmla="*/ 60 h 67"/>
                <a:gd name="T8" fmla="*/ 14 w 34"/>
                <a:gd name="T9" fmla="*/ 60 h 67"/>
                <a:gd name="T10" fmla="*/ 24 w 34"/>
                <a:gd name="T11" fmla="*/ 41 h 67"/>
                <a:gd name="T12" fmla="*/ 24 w 34"/>
                <a:gd name="T13" fmla="*/ 26 h 67"/>
                <a:gd name="T14" fmla="*/ 34 w 34"/>
                <a:gd name="T15" fmla="*/ 39 h 67"/>
                <a:gd name="T16" fmla="*/ 15 w 34"/>
                <a:gd name="T17" fmla="*/ 67 h 67"/>
                <a:gd name="T18" fmla="*/ 0 w 34"/>
                <a:gd name="T19" fmla="*/ 67 h 67"/>
                <a:gd name="T20" fmla="*/ 0 w 34"/>
                <a:gd name="T21" fmla="*/ 0 h 67"/>
                <a:gd name="T22" fmla="*/ 15 w 34"/>
                <a:gd name="T23" fmla="*/ 0 h 67"/>
                <a:gd name="T24" fmla="*/ 34 w 34"/>
                <a:gd name="T25" fmla="*/ 28 h 67"/>
                <a:gd name="T26" fmla="*/ 34 w 34"/>
                <a:gd name="T27" fmla="*/ 3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67">
                  <a:moveTo>
                    <a:pt x="24" y="26"/>
                  </a:moveTo>
                  <a:cubicBezTo>
                    <a:pt x="24" y="12"/>
                    <a:pt x="22" y="8"/>
                    <a:pt x="14" y="8"/>
                  </a:cubicBezTo>
                  <a:cubicBezTo>
                    <a:pt x="10" y="8"/>
                    <a:pt x="10" y="8"/>
                    <a:pt x="10" y="8"/>
                  </a:cubicBezTo>
                  <a:cubicBezTo>
                    <a:pt x="10" y="60"/>
                    <a:pt x="10" y="60"/>
                    <a:pt x="10" y="60"/>
                  </a:cubicBezTo>
                  <a:cubicBezTo>
                    <a:pt x="14" y="60"/>
                    <a:pt x="14" y="60"/>
                    <a:pt x="14" y="60"/>
                  </a:cubicBezTo>
                  <a:cubicBezTo>
                    <a:pt x="22" y="60"/>
                    <a:pt x="24" y="55"/>
                    <a:pt x="24" y="41"/>
                  </a:cubicBezTo>
                  <a:lnTo>
                    <a:pt x="24" y="26"/>
                  </a:lnTo>
                  <a:close/>
                  <a:moveTo>
                    <a:pt x="34" y="39"/>
                  </a:moveTo>
                  <a:cubicBezTo>
                    <a:pt x="34" y="59"/>
                    <a:pt x="29" y="67"/>
                    <a:pt x="15" y="67"/>
                  </a:cubicBezTo>
                  <a:cubicBezTo>
                    <a:pt x="0" y="67"/>
                    <a:pt x="0" y="67"/>
                    <a:pt x="0" y="67"/>
                  </a:cubicBezTo>
                  <a:cubicBezTo>
                    <a:pt x="0" y="0"/>
                    <a:pt x="0" y="0"/>
                    <a:pt x="0" y="0"/>
                  </a:cubicBezTo>
                  <a:cubicBezTo>
                    <a:pt x="15" y="0"/>
                    <a:pt x="15" y="0"/>
                    <a:pt x="15" y="0"/>
                  </a:cubicBezTo>
                  <a:cubicBezTo>
                    <a:pt x="29" y="0"/>
                    <a:pt x="34" y="9"/>
                    <a:pt x="34" y="28"/>
                  </a:cubicBezTo>
                  <a:lnTo>
                    <a:pt x="3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2" name="Stat-Bar"/>
          <p:cNvCxnSpPr/>
          <p:nvPr userDrawn="1"/>
        </p:nvCxnSpPr>
        <p:spPr>
          <a:xfrm flipV="1">
            <a:off x="6883410" y="679566"/>
            <a:ext cx="0" cy="50416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66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slideLayout" Target="../slideLayouts/slideLayout124.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0" y="6019801"/>
            <a:ext cx="385536" cy="381000"/>
          </a:xfrm>
          <a:prstGeom prst="rect">
            <a:avLst/>
          </a:prstGeom>
        </p:spPr>
        <p:txBody>
          <a:bodyPr vert="horz" lIns="0" tIns="0" rIns="0" bIns="0" rtlCol="0" anchor="ctr">
            <a:noAutofit/>
          </a:bodyPr>
          <a:lstStyle>
            <a:lvl1pPr algn="r">
              <a:defRPr sz="1100" b="1">
                <a:solidFill>
                  <a:schemeClr val="accent6">
                    <a:lumMod val="75000"/>
                  </a:schemeClr>
                </a:solidFill>
                <a:latin typeface="+mn-lt"/>
                <a:cs typeface="Arial" panose="020B0604020202020204" pitchFamily="34" charset="0"/>
              </a:defRPr>
            </a:lvl1pPr>
          </a:lstStyle>
          <a:p>
            <a:fld id="{D80659BF-CB79-4A8E-8A5E-9707540CF6F7}" type="slidenum">
              <a:rPr lang="en-US" smtClean="0"/>
              <a:pPr/>
              <a:t>‹#›</a:t>
            </a:fld>
            <a:endParaRPr lang="en-US" dirty="0"/>
          </a:p>
        </p:txBody>
      </p:sp>
      <p:sp>
        <p:nvSpPr>
          <p:cNvPr id="5" name="Footer Placeholder"/>
          <p:cNvSpPr>
            <a:spLocks noGrp="1"/>
          </p:cNvSpPr>
          <p:nvPr>
            <p:ph type="ftr" sz="quarter" idx="3"/>
          </p:nvPr>
        </p:nvSpPr>
        <p:spPr>
          <a:xfrm rot="5400000">
            <a:off x="2050430" y="4438031"/>
            <a:ext cx="380998" cy="3544539"/>
          </a:xfrm>
          <a:prstGeom prst="rect">
            <a:avLst/>
          </a:prstGeom>
        </p:spPr>
        <p:txBody>
          <a:bodyPr vert="vert270" lIns="0" tIns="0" rIns="0" bIns="0" rtlCol="0" anchor="ctr">
            <a:noAutofit/>
          </a:bodyPr>
          <a:lstStyle>
            <a:lvl1pPr algn="l">
              <a:defRPr sz="1100" i="0">
                <a:solidFill>
                  <a:schemeClr val="accent6">
                    <a:lumMod val="75000"/>
                  </a:schemeClr>
                </a:solidFill>
                <a:latin typeface="+mn-lt"/>
                <a:cs typeface="Arial" panose="020B0604020202020204" pitchFamily="34" charset="0"/>
              </a:defRPr>
            </a:lvl1pPr>
          </a:lstStyle>
          <a:p>
            <a:r>
              <a:rPr lang="en-US" smtClean="0"/>
              <a:t>[ to edit Footer; go "Insert" (tab) &gt; "Header &amp; Footer" ]</a:t>
            </a:r>
            <a:endParaRPr lang="en-US" dirty="0"/>
          </a:p>
        </p:txBody>
      </p:sp>
      <p:sp>
        <p:nvSpPr>
          <p:cNvPr id="3" name="Text Placeholder"/>
          <p:cNvSpPr>
            <a:spLocks noGrp="1"/>
          </p:cNvSpPr>
          <p:nvPr>
            <p:ph type="body" idx="1"/>
          </p:nvPr>
        </p:nvSpPr>
        <p:spPr>
          <a:xfrm>
            <a:off x="4395789" y="1524000"/>
            <a:ext cx="6323012" cy="4495800"/>
          </a:xfrm>
          <a:prstGeom prst="rect">
            <a:avLst/>
          </a:prstGeom>
        </p:spPr>
        <p:txBody>
          <a:bodyPr vert="horz" lIns="0" tIns="0" rIns="0" bIns="0" spcCol="274320" rtlCol="0">
            <a:noAutofit/>
          </a:bodyPr>
          <a:lstStyle/>
          <a:p>
            <a:pPr lvl="0"/>
            <a:r>
              <a:rPr lang="en-US" dirty="0"/>
              <a:t>Header 1/Intro text</a:t>
            </a:r>
          </a:p>
          <a:p>
            <a:pPr lvl="1"/>
            <a:r>
              <a:rPr lang="en-US" dirty="0"/>
              <a:t>Header 2</a:t>
            </a:r>
          </a:p>
          <a:p>
            <a:pPr lvl="2"/>
            <a:r>
              <a:rPr lang="en-US" dirty="0"/>
              <a:t>Body copy</a:t>
            </a:r>
          </a:p>
          <a:p>
            <a:pPr lvl="3"/>
            <a:r>
              <a:rPr lang="en-US" dirty="0"/>
              <a:t>List 1</a:t>
            </a:r>
          </a:p>
          <a:p>
            <a:pPr lvl="4"/>
            <a:r>
              <a:rPr lang="en-US" dirty="0"/>
              <a:t>List 2</a:t>
            </a:r>
          </a:p>
          <a:p>
            <a:pPr lvl="5"/>
            <a:r>
              <a:rPr lang="en-US" dirty="0"/>
              <a:t>List 3</a:t>
            </a:r>
          </a:p>
        </p:txBody>
      </p:sp>
      <p:sp>
        <p:nvSpPr>
          <p:cNvPr id="2" name="Title Placeholder"/>
          <p:cNvSpPr>
            <a:spLocks noGrp="1"/>
          </p:cNvSpPr>
          <p:nvPr>
            <p:ph type="title"/>
          </p:nvPr>
        </p:nvSpPr>
        <p:spPr>
          <a:xfrm>
            <a:off x="660400" y="457201"/>
            <a:ext cx="10058400" cy="685800"/>
          </a:xfrm>
          <a:prstGeom prst="rect">
            <a:avLst/>
          </a:prstGeom>
        </p:spPr>
        <p:txBody>
          <a:bodyPr vert="horz" lIns="0" tIns="0" rIns="0" bIns="0" rtlCol="0" anchor="b">
            <a:noAutofit/>
          </a:bodyPr>
          <a:lstStyle/>
          <a:p>
            <a:endParaRPr lang="en-US" dirty="0"/>
          </a:p>
        </p:txBody>
      </p:sp>
      <p:sp>
        <p:nvSpPr>
          <p:cNvPr id="7" name="Freeform 6"/>
          <p:cNvSpPr>
            <a:spLocks noChangeAspect="1" noEditPoints="1"/>
          </p:cNvSpPr>
          <p:nvPr userDrawn="1"/>
        </p:nvSpPr>
        <p:spPr bwMode="auto">
          <a:xfrm>
            <a:off x="10799503" y="5822496"/>
            <a:ext cx="432862" cy="4328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6">
              <a:lumMod val="75000"/>
            </a:schemeClr>
          </a:solidFill>
          <a:ln w="0">
            <a:noFill/>
            <a:prstDash val="solid"/>
            <a:round/>
            <a:headEnd/>
            <a:tailEnd/>
          </a:ln>
        </p:spPr>
        <p:txBody>
          <a:bodyPr vert="horz" wrap="square" lIns="103447" tIns="51724" rIns="103447" bIns="51724" numCol="1" anchor="t" anchorCtr="0" compatLnSpc="1">
            <a:prstTxWarp prst="textNoShape">
              <a:avLst/>
            </a:prstTxWarp>
          </a:bodyPr>
          <a:lstStyle/>
          <a:p>
            <a:endParaRPr lang="en-US" sz="1735" dirty="0">
              <a:solidFill>
                <a:schemeClr val="accent6">
                  <a:lumMod val="50000"/>
                </a:schemeClr>
              </a:solidFill>
            </a:endParaRPr>
          </a:p>
        </p:txBody>
      </p:sp>
      <p:cxnSp>
        <p:nvCxnSpPr>
          <p:cNvPr id="22" name="RuleLine - Top"/>
          <p:cNvCxnSpPr/>
          <p:nvPr userDrawn="1"/>
        </p:nvCxnSpPr>
        <p:spPr>
          <a:xfrm>
            <a:off x="672029" y="1330452"/>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uleLine - Mid"/>
          <p:cNvCxnSpPr/>
          <p:nvPr userDrawn="1"/>
        </p:nvCxnSpPr>
        <p:spPr>
          <a:xfrm>
            <a:off x="660401" y="2857500"/>
            <a:ext cx="413789"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435542"/>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92" r:id="rId3"/>
    <p:sldLayoutId id="2147484093" r:id="rId4"/>
    <p:sldLayoutId id="2147484015" r:id="rId5"/>
    <p:sldLayoutId id="2147483987" r:id="rId6"/>
    <p:sldLayoutId id="2147484126" r:id="rId7"/>
    <p:sldLayoutId id="2147484102" r:id="rId8"/>
    <p:sldLayoutId id="2147484103" r:id="rId9"/>
    <p:sldLayoutId id="2147484104" r:id="rId10"/>
    <p:sldLayoutId id="2147484014" r:id="rId11"/>
    <p:sldLayoutId id="2147483986" r:id="rId12"/>
    <p:sldLayoutId id="2147484013" r:id="rId13"/>
    <p:sldLayoutId id="2147484001" r:id="rId14"/>
    <p:sldLayoutId id="2147484002" r:id="rId15"/>
    <p:sldLayoutId id="2147484009" r:id="rId16"/>
    <p:sldLayoutId id="2147484000" r:id="rId17"/>
    <p:sldLayoutId id="2147483995" r:id="rId18"/>
    <p:sldLayoutId id="2147484105" r:id="rId19"/>
    <p:sldLayoutId id="2147484106" r:id="rId20"/>
    <p:sldLayoutId id="2147484107" r:id="rId21"/>
    <p:sldLayoutId id="2147484030" r:id="rId22"/>
    <p:sldLayoutId id="2147484100" r:id="rId23"/>
    <p:sldLayoutId id="2147484008" r:id="rId24"/>
    <p:sldLayoutId id="2147484108" r:id="rId25"/>
    <p:sldLayoutId id="2147484109" r:id="rId26"/>
    <p:sldLayoutId id="2147484110" r:id="rId27"/>
    <p:sldLayoutId id="2147484029" r:id="rId28"/>
    <p:sldLayoutId id="2147484101" r:id="rId29"/>
    <p:sldLayoutId id="2147483996" r:id="rId30"/>
    <p:sldLayoutId id="2147484111" r:id="rId31"/>
    <p:sldLayoutId id="2147484112" r:id="rId32"/>
    <p:sldLayoutId id="2147484113" r:id="rId33"/>
    <p:sldLayoutId id="2147484010" r:id="rId34"/>
    <p:sldLayoutId id="2147483983" r:id="rId35"/>
    <p:sldLayoutId id="2147484011" r:id="rId36"/>
    <p:sldLayoutId id="2147483984" r:id="rId37"/>
    <p:sldLayoutId id="2147484127" r:id="rId38"/>
    <p:sldLayoutId id="2147484128" r:id="rId39"/>
    <p:sldLayoutId id="2147484129" r:id="rId40"/>
    <p:sldLayoutId id="2147484130" r:id="rId41"/>
    <p:sldLayoutId id="2147484131" r:id="rId42"/>
    <p:sldLayoutId id="2147484132" r:id="rId43"/>
    <p:sldLayoutId id="2147484020" r:id="rId44"/>
    <p:sldLayoutId id="2147483992" r:id="rId45"/>
    <p:sldLayoutId id="2147484017" r:id="rId46"/>
    <p:sldLayoutId id="2147483989" r:id="rId47"/>
    <p:sldLayoutId id="2147484021" r:id="rId48"/>
    <p:sldLayoutId id="2147483993" r:id="rId49"/>
    <p:sldLayoutId id="2147484018" r:id="rId50"/>
    <p:sldLayoutId id="2147483990" r:id="rId51"/>
    <p:sldLayoutId id="2147484022" r:id="rId52"/>
    <p:sldLayoutId id="2147483994" r:id="rId53"/>
    <p:sldLayoutId id="2147484019" r:id="rId54"/>
    <p:sldLayoutId id="2147483991" r:id="rId55"/>
    <p:sldLayoutId id="2147484023" r:id="rId56"/>
    <p:sldLayoutId id="2147484114" r:id="rId57"/>
    <p:sldLayoutId id="2147484024" r:id="rId58"/>
    <p:sldLayoutId id="2147484004" r:id="rId59"/>
    <p:sldLayoutId id="2147484124" r:id="rId60"/>
    <p:sldLayoutId id="2147484125" r:id="rId61"/>
    <p:sldLayoutId id="2147484072" r:id="rId62"/>
    <p:sldLayoutId id="2147484069" r:id="rId63"/>
    <p:sldLayoutId id="2147484025" r:id="rId64"/>
    <p:sldLayoutId id="2147484005" r:id="rId65"/>
    <p:sldLayoutId id="2147484026" r:id="rId66"/>
    <p:sldLayoutId id="2147484006" r:id="rId67"/>
    <p:sldLayoutId id="2147484070" r:id="rId68"/>
    <p:sldLayoutId id="2147484071" r:id="rId69"/>
    <p:sldLayoutId id="2147484027" r:id="rId70"/>
    <p:sldLayoutId id="2147484007" r:id="rId71"/>
    <p:sldLayoutId id="2147484117" r:id="rId72"/>
    <p:sldLayoutId id="2147484118" r:id="rId73"/>
    <p:sldLayoutId id="2147484073" r:id="rId74"/>
    <p:sldLayoutId id="2147484067" r:id="rId75"/>
    <p:sldLayoutId id="2147484119" r:id="rId76"/>
    <p:sldLayoutId id="2147484120" r:id="rId77"/>
    <p:sldLayoutId id="2147484057" r:id="rId78"/>
    <p:sldLayoutId id="2147484122" r:id="rId79"/>
    <p:sldLayoutId id="2147484121" r:id="rId80"/>
    <p:sldLayoutId id="2147484056" r:id="rId81"/>
    <p:sldLayoutId id="2147484033" r:id="rId82"/>
    <p:sldLayoutId id="2147483999" r:id="rId83"/>
    <p:sldLayoutId id="2147484095" r:id="rId84"/>
    <p:sldLayoutId id="2147484094" r:id="rId85"/>
    <p:sldLayoutId id="2147484133" r:id="rId86"/>
    <p:sldLayoutId id="2147484134" r:id="rId87"/>
    <p:sldLayoutId id="2147484034" r:id="rId88"/>
    <p:sldLayoutId id="2147484035" r:id="rId89"/>
    <p:sldLayoutId id="2147484041" r:id="rId90"/>
    <p:sldLayoutId id="2147484038" r:id="rId91"/>
    <p:sldLayoutId id="2147484042" r:id="rId92"/>
    <p:sldLayoutId id="2147484039" r:id="rId93"/>
    <p:sldLayoutId id="2147484043" r:id="rId94"/>
    <p:sldLayoutId id="2147484040" r:id="rId95"/>
    <p:sldLayoutId id="2147484083" r:id="rId96"/>
    <p:sldLayoutId id="2147484044" r:id="rId97"/>
    <p:sldLayoutId id="2147484045" r:id="rId98"/>
    <p:sldLayoutId id="2147484046" r:id="rId99"/>
    <p:sldLayoutId id="2147484047" r:id="rId100"/>
    <p:sldLayoutId id="2147484048" r:id="rId101"/>
    <p:sldLayoutId id="2147484049" r:id="rId102"/>
    <p:sldLayoutId id="2147484123" r:id="rId103"/>
    <p:sldLayoutId id="2147484051" r:id="rId104"/>
    <p:sldLayoutId id="2147484052" r:id="rId105"/>
    <p:sldLayoutId id="2147484050" r:id="rId106"/>
    <p:sldLayoutId id="2147484053" r:id="rId107"/>
    <p:sldLayoutId id="2147484054" r:id="rId108"/>
    <p:sldLayoutId id="2147484055" r:id="rId109"/>
    <p:sldLayoutId id="2147484059" r:id="rId110"/>
    <p:sldLayoutId id="2147484058" r:id="rId111"/>
    <p:sldLayoutId id="2147484060" r:id="rId112"/>
    <p:sldLayoutId id="2147484063" r:id="rId113"/>
    <p:sldLayoutId id="2147484061" r:id="rId114"/>
    <p:sldLayoutId id="2147484064" r:id="rId115"/>
    <p:sldLayoutId id="2147484062" r:id="rId116"/>
    <p:sldLayoutId id="2147484065" r:id="rId117"/>
    <p:sldLayoutId id="2147484135" r:id="rId118"/>
    <p:sldLayoutId id="2147484136" r:id="rId119"/>
    <p:sldLayoutId id="2147484080" r:id="rId120"/>
    <p:sldLayoutId id="2147484036" r:id="rId121"/>
    <p:sldLayoutId id="2147484037" r:id="rId122"/>
    <p:sldLayoutId id="2147484115" r:id="rId123"/>
    <p:sldLayoutId id="2147484116" r:id="rId124"/>
    <p:sldLayoutId id="2147484137" r:id="rId125"/>
    <p:sldLayoutId id="2147484138" r:id="rId1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indent="0" algn="l" defTabSz="884964" rtl="0" eaLnBrk="1" latinLnBrk="0" hangingPunct="1">
        <a:lnSpc>
          <a:spcPct val="100000"/>
        </a:lnSpc>
        <a:spcBef>
          <a:spcPct val="0"/>
        </a:spcBef>
        <a:buNone/>
        <a:defRPr sz="4200" kern="1200" baseline="0">
          <a:solidFill>
            <a:schemeClr val="tx2"/>
          </a:solidFill>
          <a:latin typeface="+mj-lt"/>
          <a:ea typeface="+mj-ea"/>
          <a:cs typeface="Arial" panose="020B0604020202020204" pitchFamily="34" charset="0"/>
        </a:defRPr>
      </a:lvl1pPr>
    </p:titleStyle>
    <p:bodyStyle>
      <a:lvl1pPr marL="0" indent="0" algn="l" defTabSz="884964" rtl="0" eaLnBrk="1" latinLnBrk="0" hangingPunct="1">
        <a:lnSpc>
          <a:spcPct val="100000"/>
        </a:lnSpc>
        <a:spcBef>
          <a:spcPts val="1800"/>
        </a:spcBef>
        <a:spcAft>
          <a:spcPts val="1200"/>
        </a:spcAft>
        <a:buFont typeface="Arial" panose="020B0604020202020204" pitchFamily="34" charset="0"/>
        <a:buNone/>
        <a:defRPr sz="3200" kern="1200" baseline="0">
          <a:solidFill>
            <a:schemeClr val="tx2">
              <a:lumMod val="75000"/>
            </a:schemeClr>
          </a:solidFill>
          <a:latin typeface="+mj-lt"/>
          <a:ea typeface="+mn-ea"/>
          <a:cs typeface="Arial" panose="020B0604020202020204" pitchFamily="34" charset="0"/>
        </a:defRPr>
      </a:lvl1pPr>
      <a:lvl2pPr marL="0" indent="0" algn="l" defTabSz="884964" rtl="0" eaLnBrk="1" latinLnBrk="0" hangingPunct="1">
        <a:lnSpc>
          <a:spcPct val="100000"/>
        </a:lnSpc>
        <a:spcBef>
          <a:spcPts val="1200"/>
        </a:spcBef>
        <a:spcAft>
          <a:spcPts val="200"/>
        </a:spcAft>
        <a:buFontTx/>
        <a:buNone/>
        <a:defRPr sz="2400" b="0" kern="1200" cap="all" spc="57" baseline="0">
          <a:solidFill>
            <a:schemeClr val="bg2">
              <a:lumMod val="75000"/>
            </a:schemeClr>
          </a:solidFill>
          <a:latin typeface="+mn-lt"/>
          <a:ea typeface="+mn-ea"/>
          <a:cs typeface="Arial" panose="020B0604020202020204" pitchFamily="34" charset="0"/>
        </a:defRPr>
      </a:lvl2pPr>
      <a:lvl3pPr marL="0" indent="0" algn="l" defTabSz="884964"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Arial" panose="020B0604020202020204" pitchFamily="34" charset="0"/>
        </a:defRPr>
      </a:lvl3pPr>
      <a:lvl4pPr marL="230188" indent="-230188" algn="l" defTabSz="884964" rtl="0" eaLnBrk="1" latinLnBrk="0" hangingPunct="1">
        <a:lnSpc>
          <a:spcPct val="100000"/>
        </a:lnSpc>
        <a:spcBef>
          <a:spcPts val="0"/>
        </a:spcBef>
        <a:spcAft>
          <a:spcPts val="800"/>
        </a:spcAft>
        <a:buClr>
          <a:schemeClr val="accent5"/>
        </a:buClr>
        <a:buFont typeface="Arial" charset="0"/>
        <a:buChar char="•"/>
        <a:tabLst/>
        <a:defRPr sz="2800" kern="1200" baseline="0">
          <a:solidFill>
            <a:schemeClr val="tx1"/>
          </a:solidFill>
          <a:latin typeface="+mn-lt"/>
          <a:ea typeface="+mn-ea"/>
          <a:cs typeface="Arial" panose="020B0604020202020204" pitchFamily="34" charset="0"/>
        </a:defRPr>
      </a:lvl4pPr>
      <a:lvl5pPr marL="460375" indent="-254000" algn="l" defTabSz="884964" rtl="0" eaLnBrk="1" latinLnBrk="0" hangingPunct="1">
        <a:lnSpc>
          <a:spcPct val="100000"/>
        </a:lnSpc>
        <a:spcBef>
          <a:spcPts val="0"/>
        </a:spcBef>
        <a:spcAft>
          <a:spcPts val="800"/>
        </a:spcAft>
        <a:buClr>
          <a:schemeClr val="accent5"/>
        </a:buClr>
        <a:buFont typeface="Arial" charset="0"/>
        <a:buChar char="•"/>
        <a:tabLst/>
        <a:defRPr sz="2400" kern="1200" baseline="0">
          <a:solidFill>
            <a:schemeClr val="tx2"/>
          </a:solidFill>
          <a:latin typeface="+mn-lt"/>
          <a:ea typeface="+mn-ea"/>
          <a:cs typeface="Arial" panose="020B0604020202020204" pitchFamily="34" charset="0"/>
        </a:defRPr>
      </a:lvl5pPr>
      <a:lvl6pPr marL="642938" indent="-242888" algn="l" defTabSz="884964" rtl="0" eaLnBrk="1" latinLnBrk="0" hangingPunct="1">
        <a:lnSpc>
          <a:spcPct val="100000"/>
        </a:lnSpc>
        <a:spcBef>
          <a:spcPts val="484"/>
        </a:spcBef>
        <a:buClr>
          <a:schemeClr val="accent5"/>
        </a:buClr>
        <a:buFont typeface="Arial" charset="0"/>
        <a:buChar char="•"/>
        <a:tabLst/>
        <a:defRPr sz="2400" kern="1200">
          <a:solidFill>
            <a:schemeClr val="tx2"/>
          </a:solidFill>
          <a:latin typeface="+mn-lt"/>
          <a:ea typeface="+mn-ea"/>
          <a:cs typeface="+mn-cs"/>
        </a:defRPr>
      </a:lvl6pPr>
      <a:lvl7pPr marL="2876131"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7pPr>
      <a:lvl8pPr marL="3318614"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8pPr>
      <a:lvl9pPr marL="3761095" indent="-221240" algn="l" defTabSz="884964" rtl="0" eaLnBrk="1" latinLnBrk="0" hangingPunct="1">
        <a:lnSpc>
          <a:spcPct val="90000"/>
        </a:lnSpc>
        <a:spcBef>
          <a:spcPts val="484"/>
        </a:spcBef>
        <a:buFont typeface="Arial" panose="020B0604020202020204" pitchFamily="34" charset="0"/>
        <a:buChar char="•"/>
        <a:defRPr sz="1742" kern="1200">
          <a:solidFill>
            <a:schemeClr val="tx1"/>
          </a:solidFill>
          <a:latin typeface="+mn-lt"/>
          <a:ea typeface="+mn-ea"/>
          <a:cs typeface="+mn-cs"/>
        </a:defRPr>
      </a:lvl9pPr>
    </p:bodyStyle>
    <p:otherStyle>
      <a:defPPr>
        <a:defRPr lang="en-US"/>
      </a:defPPr>
      <a:lvl1pPr marL="0" algn="l" defTabSz="884964" rtl="0" eaLnBrk="1" latinLnBrk="0" hangingPunct="1">
        <a:defRPr sz="1742" kern="1200">
          <a:solidFill>
            <a:schemeClr val="tx1"/>
          </a:solidFill>
          <a:latin typeface="+mn-lt"/>
          <a:ea typeface="+mn-ea"/>
          <a:cs typeface="+mn-cs"/>
        </a:defRPr>
      </a:lvl1pPr>
      <a:lvl2pPr marL="442482" algn="l" defTabSz="884964" rtl="0" eaLnBrk="1" latinLnBrk="0" hangingPunct="1">
        <a:defRPr sz="1742" kern="1200">
          <a:solidFill>
            <a:schemeClr val="tx1"/>
          </a:solidFill>
          <a:latin typeface="+mn-lt"/>
          <a:ea typeface="+mn-ea"/>
          <a:cs typeface="+mn-cs"/>
        </a:defRPr>
      </a:lvl2pPr>
      <a:lvl3pPr marL="884964" algn="l" defTabSz="884964" rtl="0" eaLnBrk="1" latinLnBrk="0" hangingPunct="1">
        <a:defRPr sz="1742" kern="1200">
          <a:solidFill>
            <a:schemeClr val="tx1"/>
          </a:solidFill>
          <a:latin typeface="+mn-lt"/>
          <a:ea typeface="+mn-ea"/>
          <a:cs typeface="+mn-cs"/>
        </a:defRPr>
      </a:lvl3pPr>
      <a:lvl4pPr marL="1327446" algn="l" defTabSz="884964" rtl="0" eaLnBrk="1" latinLnBrk="0" hangingPunct="1">
        <a:defRPr sz="1742" kern="1200">
          <a:solidFill>
            <a:schemeClr val="tx1"/>
          </a:solidFill>
          <a:latin typeface="+mn-lt"/>
          <a:ea typeface="+mn-ea"/>
          <a:cs typeface="+mn-cs"/>
        </a:defRPr>
      </a:lvl4pPr>
      <a:lvl5pPr marL="1769927" algn="l" defTabSz="884964" rtl="0" eaLnBrk="1" latinLnBrk="0" hangingPunct="1">
        <a:defRPr sz="1742" kern="1200">
          <a:solidFill>
            <a:schemeClr val="tx1"/>
          </a:solidFill>
          <a:latin typeface="+mn-lt"/>
          <a:ea typeface="+mn-ea"/>
          <a:cs typeface="+mn-cs"/>
        </a:defRPr>
      </a:lvl5pPr>
      <a:lvl6pPr marL="2212410" algn="l" defTabSz="884964" rtl="0" eaLnBrk="1" latinLnBrk="0" hangingPunct="1">
        <a:defRPr sz="1742" kern="1200">
          <a:solidFill>
            <a:schemeClr val="tx1"/>
          </a:solidFill>
          <a:latin typeface="+mn-lt"/>
          <a:ea typeface="+mn-ea"/>
          <a:cs typeface="+mn-cs"/>
        </a:defRPr>
      </a:lvl6pPr>
      <a:lvl7pPr marL="2654891" algn="l" defTabSz="884964" rtl="0" eaLnBrk="1" latinLnBrk="0" hangingPunct="1">
        <a:defRPr sz="1742" kern="1200">
          <a:solidFill>
            <a:schemeClr val="tx1"/>
          </a:solidFill>
          <a:latin typeface="+mn-lt"/>
          <a:ea typeface="+mn-ea"/>
          <a:cs typeface="+mn-cs"/>
        </a:defRPr>
      </a:lvl7pPr>
      <a:lvl8pPr marL="3097374" algn="l" defTabSz="884964" rtl="0" eaLnBrk="1" latinLnBrk="0" hangingPunct="1">
        <a:defRPr sz="1742" kern="1200">
          <a:solidFill>
            <a:schemeClr val="tx1"/>
          </a:solidFill>
          <a:latin typeface="+mn-lt"/>
          <a:ea typeface="+mn-ea"/>
          <a:cs typeface="+mn-cs"/>
        </a:defRPr>
      </a:lvl8pPr>
      <a:lvl9pPr marL="3539855" algn="l" defTabSz="884964" rtl="0" eaLnBrk="1" latinLnBrk="0" hangingPunct="1">
        <a:defRPr sz="174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orient="horz" pos="288" userDrawn="1">
          <p15:clr>
            <a:srgbClr val="F26B43"/>
          </p15:clr>
        </p15:guide>
        <p15:guide id="17" pos="416" userDrawn="1">
          <p15:clr>
            <a:srgbClr val="F26B43"/>
          </p15:clr>
        </p15:guide>
        <p15:guide id="18" pos="6752" userDrawn="1">
          <p15:clr>
            <a:srgbClr val="F26B43"/>
          </p15:clr>
        </p15:guide>
        <p15:guide id="21" orient="horz" pos="3792" userDrawn="1">
          <p15:clr>
            <a:srgbClr val="F26B43"/>
          </p15:clr>
        </p15:guide>
        <p15:guide id="22" orient="horz" pos="720" userDrawn="1">
          <p15:clr>
            <a:srgbClr val="5ACBF0"/>
          </p15:clr>
        </p15:guide>
        <p15:guide id="23" orient="horz" pos="960" userDrawn="1">
          <p15:clr>
            <a:srgbClr val="5ACBF0"/>
          </p15:clr>
        </p15:guide>
        <p15:guide id="24" orient="horz" pos="2016" userDrawn="1">
          <p15:clr>
            <a:srgbClr val="5ACBF0"/>
          </p15:clr>
        </p15:guide>
        <p15:guide id="25" pos="5384" userDrawn="1">
          <p15:clr>
            <a:srgbClr val="5ACBF0"/>
          </p15:clr>
        </p15:guide>
        <p15:guide id="28" orient="horz" pos="840" userDrawn="1">
          <p15:clr>
            <a:srgbClr val="9FCC3B"/>
          </p15:clr>
        </p15:guide>
        <p15:guide id="29" orient="horz" pos="1584" userDrawn="1">
          <p15:clr>
            <a:srgbClr val="5ACBF0"/>
          </p15:clr>
        </p15:guide>
        <p15:guide id="31" pos="2384" userDrawn="1">
          <p15:clr>
            <a:srgbClr val="F26B43"/>
          </p15:clr>
        </p15:guide>
        <p15:guide id="32" pos="1784" userDrawn="1">
          <p15:clr>
            <a:srgbClr val="5ACBF0"/>
          </p15:clr>
        </p15:guide>
        <p15:guide id="33" pos="3584" userDrawn="1">
          <p15:clr>
            <a:srgbClr val="5ACBF0"/>
          </p15:clr>
        </p15:guide>
        <p15:guide id="35" pos="47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399" y="2853383"/>
            <a:ext cx="7578531" cy="1199888"/>
          </a:xfrm>
        </p:spPr>
        <p:txBody>
          <a:bodyPr/>
          <a:lstStyle/>
          <a:p>
            <a:r>
              <a:rPr lang="en-US" dirty="0" smtClean="0"/>
              <a:t>Creating a Best Place to Work Where Women Thrive</a:t>
            </a:r>
            <a:endParaRPr lang="en-US" dirty="0"/>
          </a:p>
        </p:txBody>
      </p:sp>
      <p:sp>
        <p:nvSpPr>
          <p:cNvPr id="3" name="Subtitle 2"/>
          <p:cNvSpPr>
            <a:spLocks noGrp="1"/>
          </p:cNvSpPr>
          <p:nvPr>
            <p:ph type="subTitle" idx="1"/>
          </p:nvPr>
        </p:nvSpPr>
        <p:spPr>
          <a:xfrm>
            <a:off x="660400" y="5103845"/>
            <a:ext cx="6748106" cy="839756"/>
          </a:xfrm>
        </p:spPr>
        <p:txBody>
          <a:bodyPr/>
          <a:lstStyle/>
          <a:p>
            <a:r>
              <a:rPr lang="en-US" dirty="0" smtClean="0"/>
              <a:t>Tricia Bencich </a:t>
            </a:r>
          </a:p>
          <a:p>
            <a:r>
              <a:rPr lang="en-US" dirty="0" smtClean="0"/>
              <a:t>People Programs Leader</a:t>
            </a:r>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45" y="828797"/>
            <a:ext cx="5429250" cy="609600"/>
          </a:xfrm>
          <a:prstGeom prst="rect">
            <a:avLst/>
          </a:prstGeom>
        </p:spPr>
      </p:pic>
      <p:pic>
        <p:nvPicPr>
          <p:cNvPr id="8" name="Picture 7"/>
          <p:cNvPicPr>
            <a:picLocks noChangeAspect="1"/>
          </p:cNvPicPr>
          <p:nvPr/>
        </p:nvPicPr>
        <p:blipFill>
          <a:blip r:embed="rId4"/>
          <a:stretch>
            <a:fillRect/>
          </a:stretch>
        </p:blipFill>
        <p:spPr>
          <a:xfrm>
            <a:off x="3013075" y="784133"/>
            <a:ext cx="3362325" cy="628650"/>
          </a:xfrm>
          <a:prstGeom prst="rect">
            <a:avLst/>
          </a:prstGeom>
        </p:spPr>
      </p:pic>
      <p:pic>
        <p:nvPicPr>
          <p:cNvPr id="7" name="Picture 6"/>
          <p:cNvPicPr>
            <a:picLocks noChangeAspect="1"/>
          </p:cNvPicPr>
          <p:nvPr/>
        </p:nvPicPr>
        <p:blipFill>
          <a:blip r:embed="rId5"/>
          <a:stretch>
            <a:fillRect/>
          </a:stretch>
        </p:blipFill>
        <p:spPr>
          <a:xfrm>
            <a:off x="2975168" y="976426"/>
            <a:ext cx="1371600" cy="371475"/>
          </a:xfrm>
          <a:prstGeom prst="rect">
            <a:avLst/>
          </a:prstGeom>
        </p:spPr>
      </p:pic>
      <p:pic>
        <p:nvPicPr>
          <p:cNvPr id="6" name="Picture 5"/>
          <p:cNvPicPr>
            <a:picLocks noChangeAspect="1"/>
          </p:cNvPicPr>
          <p:nvPr/>
        </p:nvPicPr>
        <p:blipFill>
          <a:blip r:embed="rId6"/>
          <a:stretch>
            <a:fillRect/>
          </a:stretch>
        </p:blipFill>
        <p:spPr>
          <a:xfrm>
            <a:off x="4328791" y="941290"/>
            <a:ext cx="295275" cy="371475"/>
          </a:xfrm>
          <a:prstGeom prst="rect">
            <a:avLst/>
          </a:prstGeom>
        </p:spPr>
      </p:pic>
      <p:pic>
        <p:nvPicPr>
          <p:cNvPr id="5" name="Picture 4"/>
          <p:cNvPicPr>
            <a:picLocks noChangeAspect="1"/>
          </p:cNvPicPr>
          <p:nvPr/>
        </p:nvPicPr>
        <p:blipFill>
          <a:blip r:embed="rId7"/>
          <a:stretch>
            <a:fillRect/>
          </a:stretch>
        </p:blipFill>
        <p:spPr>
          <a:xfrm>
            <a:off x="4616114" y="893894"/>
            <a:ext cx="1390650" cy="476250"/>
          </a:xfrm>
          <a:prstGeom prst="rect">
            <a:avLst/>
          </a:prstGeom>
        </p:spPr>
      </p:pic>
    </p:spTree>
    <p:extLst>
      <p:ext uri="{BB962C8B-B14F-4D97-AF65-F5344CB8AC3E}">
        <p14:creationId xmlns:p14="http://schemas.microsoft.com/office/powerpoint/2010/main" val="121483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3600" dirty="0" smtClean="0"/>
              <a:t>Measuring </a:t>
            </a:r>
            <a:r>
              <a:rPr lang="en-US" sz="3600" dirty="0" smtClean="0"/>
              <a:t>Progress</a:t>
            </a:r>
            <a:endParaRPr lang="en-US" sz="3600" dirty="0"/>
          </a:p>
        </p:txBody>
      </p:sp>
      <p:sp>
        <p:nvSpPr>
          <p:cNvPr id="5" name="Slide Number Placeholder 4"/>
          <p:cNvSpPr>
            <a:spLocks noGrp="1"/>
          </p:cNvSpPr>
          <p:nvPr>
            <p:ph type="sldNum" sz="quarter" idx="17"/>
          </p:nvPr>
        </p:nvSpPr>
        <p:spPr/>
        <p:txBody>
          <a:bodyPr/>
          <a:lstStyle/>
          <a:p>
            <a:fld id="{D80659BF-CB79-4A8E-8A5E-9707540CF6F7}" type="slidenum">
              <a:rPr lang="en-US" smtClean="0"/>
              <a:pPr/>
              <a:t>10</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2282923387"/>
              </p:ext>
            </p:extLst>
          </p:nvPr>
        </p:nvGraphicFramePr>
        <p:xfrm>
          <a:off x="660401" y="2179838"/>
          <a:ext cx="10413432" cy="3827785"/>
        </p:xfrm>
        <a:graphic>
          <a:graphicData uri="http://schemas.openxmlformats.org/drawingml/2006/table">
            <a:tbl>
              <a:tblPr firstRow="1" bandRow="1">
                <a:tableStyleId>{5C22544A-7EE6-4342-B048-85BDC9FD1C3A}</a:tableStyleId>
              </a:tblPr>
              <a:tblGrid>
                <a:gridCol w="3471144">
                  <a:extLst>
                    <a:ext uri="{9D8B030D-6E8A-4147-A177-3AD203B41FA5}">
                      <a16:colId xmlns:a16="http://schemas.microsoft.com/office/drawing/2014/main" val="634341024"/>
                    </a:ext>
                  </a:extLst>
                </a:gridCol>
                <a:gridCol w="3471144">
                  <a:extLst>
                    <a:ext uri="{9D8B030D-6E8A-4147-A177-3AD203B41FA5}">
                      <a16:colId xmlns:a16="http://schemas.microsoft.com/office/drawing/2014/main" val="4092837618"/>
                    </a:ext>
                  </a:extLst>
                </a:gridCol>
                <a:gridCol w="3471144">
                  <a:extLst>
                    <a:ext uri="{9D8B030D-6E8A-4147-A177-3AD203B41FA5}">
                      <a16:colId xmlns:a16="http://schemas.microsoft.com/office/drawing/2014/main" val="1532565662"/>
                    </a:ext>
                  </a:extLst>
                </a:gridCol>
              </a:tblGrid>
              <a:tr h="790643">
                <a:tc>
                  <a:txBody>
                    <a:bodyPr/>
                    <a:lstStyle/>
                    <a:p>
                      <a:pPr algn="ctr"/>
                      <a:r>
                        <a:rPr lang="en-US" sz="2400" b="0" i="0" u="none" strike="noStrike" kern="1200" cap="none" baseline="0" dirty="0" smtClean="0">
                          <a:solidFill>
                            <a:schemeClr val="accent2"/>
                          </a:solidFill>
                          <a:latin typeface="+mn-lt"/>
                          <a:ea typeface="+mn-ea"/>
                          <a:cs typeface="+mn-cs"/>
                        </a:rPr>
                        <a:t>Short-term  </a:t>
                      </a:r>
                      <a:endParaRPr lang="en-US" sz="2400" b="0" i="0" u="none" strike="noStrike" kern="1200" cap="none" baseline="0" dirty="0" smtClean="0">
                        <a:solidFill>
                          <a:schemeClr val="accent2"/>
                        </a:solidFill>
                        <a:latin typeface="+mn-lt"/>
                        <a:ea typeface="+mn-ea"/>
                        <a:cs typeface="+mn-cs"/>
                      </a:endParaRPr>
                    </a:p>
                    <a:p>
                      <a:pPr algn="ctr"/>
                      <a:r>
                        <a:rPr lang="en-US" sz="2400" b="0" i="0" u="none" strike="noStrike" kern="1200" baseline="0" dirty="0" smtClean="0">
                          <a:solidFill>
                            <a:schemeClr val="accent2"/>
                          </a:solidFill>
                          <a:latin typeface="+mn-lt"/>
                          <a:ea typeface="+mn-ea"/>
                          <a:cs typeface="+mn-cs"/>
                        </a:rPr>
                        <a:t>(2009–2010)</a:t>
                      </a:r>
                      <a:endParaRPr lang="en-US" sz="2400" dirty="0">
                        <a:solidFill>
                          <a:schemeClr val="accent2"/>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2400" b="0" i="0" u="none" strike="noStrike" kern="1200" baseline="0" dirty="0" smtClean="0">
                          <a:solidFill>
                            <a:schemeClr val="accent2"/>
                          </a:solidFill>
                          <a:latin typeface="+mn-lt"/>
                          <a:ea typeface="+mn-ea"/>
                          <a:cs typeface="+mn-cs"/>
                        </a:rPr>
                        <a:t>Mid term</a:t>
                      </a:r>
                      <a:endParaRPr lang="en-US" sz="2400" b="0" i="0" u="none" strike="noStrike" kern="1200" baseline="0" dirty="0" smtClean="0">
                        <a:solidFill>
                          <a:schemeClr val="accent2"/>
                        </a:solidFill>
                        <a:latin typeface="+mn-lt"/>
                        <a:ea typeface="+mn-ea"/>
                        <a:cs typeface="+mn-cs"/>
                      </a:endParaRPr>
                    </a:p>
                    <a:p>
                      <a:pPr algn="ctr"/>
                      <a:r>
                        <a:rPr lang="en-US" sz="2400" b="0" i="0" u="none" strike="noStrike" kern="1200" baseline="0" dirty="0" smtClean="0">
                          <a:solidFill>
                            <a:schemeClr val="accent2"/>
                          </a:solidFill>
                          <a:latin typeface="+mn-lt"/>
                          <a:ea typeface="+mn-ea"/>
                          <a:cs typeface="+mn-cs"/>
                        </a:rPr>
                        <a:t>(2011–2013)</a:t>
                      </a:r>
                      <a:endParaRPr lang="en-US" sz="2400" dirty="0">
                        <a:solidFill>
                          <a:schemeClr val="accent2"/>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2400" b="0" i="0" u="none" strike="noStrike" kern="1200" baseline="0" dirty="0" smtClean="0">
                          <a:solidFill>
                            <a:schemeClr val="accent2"/>
                          </a:solidFill>
                          <a:latin typeface="+mn-lt"/>
                          <a:ea typeface="+mn-ea"/>
                          <a:cs typeface="+mn-cs"/>
                        </a:rPr>
                        <a:t>Long-term  </a:t>
                      </a:r>
                      <a:endParaRPr lang="en-US" sz="2400" b="0" i="0" u="none" strike="noStrike" kern="1200" baseline="0" dirty="0" smtClean="0">
                        <a:solidFill>
                          <a:schemeClr val="accent2"/>
                        </a:solidFill>
                        <a:latin typeface="+mn-lt"/>
                        <a:ea typeface="+mn-ea"/>
                        <a:cs typeface="+mn-cs"/>
                      </a:endParaRPr>
                    </a:p>
                    <a:p>
                      <a:pPr algn="ctr"/>
                      <a:r>
                        <a:rPr lang="en-US" sz="2400" b="0" i="0" u="none" strike="noStrike" kern="1200" baseline="0" dirty="0" smtClean="0">
                          <a:solidFill>
                            <a:schemeClr val="accent2"/>
                          </a:solidFill>
                          <a:latin typeface="+mn-lt"/>
                          <a:ea typeface="+mn-ea"/>
                          <a:cs typeface="+mn-cs"/>
                        </a:rPr>
                        <a:t>(2014–BEYOND)</a:t>
                      </a:r>
                      <a:endParaRPr lang="en-US" sz="2400" dirty="0">
                        <a:solidFill>
                          <a:schemeClr val="accent2"/>
                        </a:solidFill>
                      </a:endParaRP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050289493"/>
                  </a:ext>
                </a:extLst>
              </a:tr>
              <a:tr h="416165">
                <a:tc>
                  <a:txBody>
                    <a:bodyPr/>
                    <a:lstStyle/>
                    <a:p>
                      <a:pPr marL="0" indent="0" algn="ctr">
                        <a:buFont typeface="Arial" panose="020B0604020202020204" pitchFamily="34" charset="0"/>
                        <a:buNone/>
                      </a:pPr>
                      <a:r>
                        <a:rPr lang="en-US" sz="2400" b="0" dirty="0" smtClean="0"/>
                        <a:t>Activity</a:t>
                      </a:r>
                      <a:endParaRPr lang="en-US" sz="2400" b="0"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indent="0" algn="ctr">
                        <a:buFont typeface="Arial" panose="020B0604020202020204" pitchFamily="34" charset="0"/>
                        <a:buNone/>
                      </a:pPr>
                      <a:r>
                        <a:rPr lang="en-US" sz="2400" b="0" dirty="0" smtClean="0"/>
                        <a:t>Satisfaction</a:t>
                      </a:r>
                      <a:endParaRPr lang="en-US" sz="2400" b="0"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tc>
                  <a:txBody>
                    <a:bodyPr/>
                    <a:lstStyle/>
                    <a:p>
                      <a:pPr marL="0" indent="0" algn="ctr">
                        <a:buFont typeface="Arial" panose="020B0604020202020204" pitchFamily="34" charset="0"/>
                        <a:buNone/>
                      </a:pPr>
                      <a:r>
                        <a:rPr lang="en-US" sz="2400" b="0" dirty="0" smtClean="0"/>
                        <a:t>Metrics</a:t>
                      </a:r>
                      <a:endParaRPr lang="en-US" sz="2400" b="0"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18715314"/>
                  </a:ext>
                </a:extLst>
              </a:tr>
              <a:tr h="2547625">
                <a:tc>
                  <a:txBody>
                    <a:bodyPr/>
                    <a:lstStyle/>
                    <a:p>
                      <a:pPr marL="342900" indent="-342900">
                        <a:buFont typeface="Arial" panose="020B0604020202020204" pitchFamily="34" charset="0"/>
                        <a:buChar char="•"/>
                      </a:pPr>
                      <a:r>
                        <a:rPr lang="en-US" sz="2400" b="0" i="0" u="none" strike="noStrike" kern="1200" baseline="0" dirty="0" smtClean="0">
                          <a:solidFill>
                            <a:schemeClr val="dk1"/>
                          </a:solidFill>
                          <a:latin typeface="+mn-lt"/>
                          <a:ea typeface="+mn-ea"/>
                          <a:cs typeface="+mn-cs"/>
                        </a:rPr>
                        <a:t>Launch </a:t>
                      </a:r>
                      <a:r>
                        <a:rPr lang="en-US" sz="2400" b="0" i="0" u="none" strike="noStrike" kern="1200" baseline="0" dirty="0" smtClean="0">
                          <a:solidFill>
                            <a:schemeClr val="dk1"/>
                          </a:solidFill>
                          <a:latin typeface="+mn-lt"/>
                          <a:ea typeface="+mn-ea"/>
                          <a:cs typeface="+mn-cs"/>
                        </a:rPr>
                        <a:t>Forum W</a:t>
                      </a:r>
                    </a:p>
                    <a:p>
                      <a:pPr marL="342900" indent="-342900">
                        <a:buFont typeface="Arial" panose="020B0604020202020204" pitchFamily="34" charset="0"/>
                        <a:buChar char="•"/>
                      </a:pPr>
                      <a:r>
                        <a:rPr lang="en-US" sz="2400" b="0" i="0" u="none" strike="noStrike" kern="1200" baseline="0" dirty="0" smtClean="0">
                          <a:solidFill>
                            <a:schemeClr val="dk1"/>
                          </a:solidFill>
                          <a:latin typeface="+mn-lt"/>
                          <a:ea typeface="+mn-ea"/>
                          <a:cs typeface="+mn-cs"/>
                        </a:rPr>
                        <a:t>Generate interest and participation</a:t>
                      </a:r>
                    </a:p>
                    <a:p>
                      <a:pPr marL="342900" indent="-342900">
                        <a:buFont typeface="Arial" panose="020B0604020202020204" pitchFamily="34" charset="0"/>
                        <a:buChar char="•"/>
                      </a:pPr>
                      <a:r>
                        <a:rPr lang="en-US" sz="2400" b="0" i="0" u="none" strike="noStrike" kern="1200" baseline="0" dirty="0" smtClean="0">
                          <a:solidFill>
                            <a:schemeClr val="dk1"/>
                          </a:solidFill>
                          <a:latin typeface="+mn-lt"/>
                          <a:ea typeface="+mn-ea"/>
                          <a:cs typeface="+mn-cs"/>
                        </a:rPr>
                        <a:t>Socialize the business case</a:t>
                      </a:r>
                      <a:endParaRPr lang="en-US" sz="2400" b="0"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2400" b="0" i="0" u="none" strike="noStrike" kern="1200" baseline="0" dirty="0" smtClean="0">
                          <a:solidFill>
                            <a:schemeClr val="dk1"/>
                          </a:solidFill>
                          <a:latin typeface="+mn-lt"/>
                          <a:ea typeface="+mn-ea"/>
                          <a:cs typeface="+mn-cs"/>
                        </a:rPr>
                        <a:t>Mentoring </a:t>
                      </a:r>
                      <a:r>
                        <a:rPr lang="en-US" sz="2400" b="0" i="0" u="none" strike="noStrike" kern="1200" baseline="0" dirty="0" smtClean="0">
                          <a:solidFill>
                            <a:schemeClr val="dk1"/>
                          </a:solidFill>
                          <a:latin typeface="+mn-lt"/>
                          <a:ea typeface="+mn-ea"/>
                          <a:cs typeface="+mn-cs"/>
                        </a:rPr>
                        <a:t>they receive</a:t>
                      </a:r>
                    </a:p>
                    <a:p>
                      <a:pPr marL="342900" indent="-342900">
                        <a:buFont typeface="Arial" panose="020B0604020202020204" pitchFamily="34" charset="0"/>
                        <a:buChar char="•"/>
                      </a:pPr>
                      <a:r>
                        <a:rPr lang="en-US" sz="2400" b="0" i="0" u="none" strike="noStrike" kern="1200" baseline="0" dirty="0" smtClean="0">
                          <a:solidFill>
                            <a:schemeClr val="dk1"/>
                          </a:solidFill>
                          <a:latin typeface="+mn-lt"/>
                          <a:ea typeface="+mn-ea"/>
                          <a:cs typeface="+mn-cs"/>
                        </a:rPr>
                        <a:t>Networks (internal </a:t>
                      </a:r>
                      <a:r>
                        <a:rPr lang="en-US" sz="2400" b="0" i="0" u="none" strike="noStrike" kern="1200" baseline="0" dirty="0" smtClean="0">
                          <a:solidFill>
                            <a:schemeClr val="dk1"/>
                          </a:solidFill>
                          <a:latin typeface="+mn-lt"/>
                          <a:ea typeface="+mn-ea"/>
                          <a:cs typeface="+mn-cs"/>
                        </a:rPr>
                        <a:t>and external)</a:t>
                      </a:r>
                    </a:p>
                    <a:p>
                      <a:pPr marL="342900" indent="-342900">
                        <a:buFont typeface="Arial" panose="020B0604020202020204" pitchFamily="34" charset="0"/>
                        <a:buChar char="•"/>
                      </a:pPr>
                      <a:r>
                        <a:rPr lang="en-US" sz="2400" b="0" i="0" u="none" strike="noStrike" kern="1200" baseline="0" dirty="0" smtClean="0">
                          <a:solidFill>
                            <a:schemeClr val="dk1"/>
                          </a:solidFill>
                          <a:latin typeface="+mn-lt"/>
                          <a:ea typeface="+mn-ea"/>
                          <a:cs typeface="+mn-cs"/>
                        </a:rPr>
                        <a:t>Expanding networks</a:t>
                      </a:r>
                    </a:p>
                    <a:p>
                      <a:pPr marL="342900" indent="-342900">
                        <a:buFont typeface="Arial" panose="020B0604020202020204" pitchFamily="34" charset="0"/>
                        <a:buChar char="•"/>
                      </a:pPr>
                      <a:r>
                        <a:rPr lang="en-US" sz="2400" b="0" i="0" u="none" strike="noStrike" kern="1200" baseline="0" dirty="0" smtClean="0">
                          <a:solidFill>
                            <a:schemeClr val="dk1"/>
                          </a:solidFill>
                          <a:latin typeface="+mn-lt"/>
                          <a:ea typeface="+mn-ea"/>
                          <a:cs typeface="+mn-cs"/>
                        </a:rPr>
                        <a:t>Increasing dialogue </a:t>
                      </a:r>
                      <a:endParaRPr lang="en-US" sz="2400"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2400" b="0" i="0" u="none" strike="noStrike" kern="1200" baseline="0" dirty="0" smtClean="0">
                          <a:solidFill>
                            <a:schemeClr val="dk1"/>
                          </a:solidFill>
                          <a:latin typeface="+mn-lt"/>
                          <a:ea typeface="+mn-ea"/>
                          <a:cs typeface="+mn-cs"/>
                        </a:rPr>
                        <a:t>Retention </a:t>
                      </a:r>
                      <a:r>
                        <a:rPr lang="en-US" sz="2400" b="0" i="0" u="none" strike="noStrike" kern="1200" baseline="0" dirty="0" smtClean="0">
                          <a:solidFill>
                            <a:schemeClr val="dk1"/>
                          </a:solidFill>
                          <a:latin typeface="+mn-lt"/>
                          <a:ea typeface="+mn-ea"/>
                          <a:cs typeface="+mn-cs"/>
                        </a:rPr>
                        <a:t>and advancement </a:t>
                      </a:r>
                    </a:p>
                    <a:p>
                      <a:pPr marL="342900" indent="-342900">
                        <a:buFont typeface="Arial" panose="020B0604020202020204" pitchFamily="34" charset="0"/>
                        <a:buChar char="•"/>
                      </a:pPr>
                      <a:r>
                        <a:rPr lang="en-US" sz="2400" b="0" i="0" u="none" strike="noStrike" kern="1200" baseline="0" dirty="0" smtClean="0">
                          <a:solidFill>
                            <a:schemeClr val="dk1"/>
                          </a:solidFill>
                          <a:latin typeface="+mn-lt"/>
                          <a:ea typeface="+mn-ea"/>
                          <a:cs typeface="+mn-cs"/>
                        </a:rPr>
                        <a:t>Embedded in our culture </a:t>
                      </a:r>
                      <a:endParaRPr lang="en-US" sz="2400" dirty="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892408995"/>
                  </a:ext>
                </a:extLst>
              </a:tr>
            </a:tbl>
          </a:graphicData>
        </a:graphic>
      </p:graphicFrame>
      <p:sp>
        <p:nvSpPr>
          <p:cNvPr id="16" name="Rectangle 15"/>
          <p:cNvSpPr/>
          <p:nvPr/>
        </p:nvSpPr>
        <p:spPr>
          <a:xfrm>
            <a:off x="578264" y="1548677"/>
            <a:ext cx="10577705" cy="461665"/>
          </a:xfrm>
          <a:prstGeom prst="rect">
            <a:avLst/>
          </a:prstGeom>
        </p:spPr>
        <p:txBody>
          <a:bodyPr wrap="square">
            <a:spAutoFit/>
          </a:bodyPr>
          <a:lstStyle/>
          <a:p>
            <a:r>
              <a:rPr lang="en-US" sz="2400" dirty="0" smtClean="0">
                <a:solidFill>
                  <a:schemeClr val="accent1"/>
                </a:solidFill>
                <a:latin typeface="Arial" panose="020B0604020202020204" pitchFamily="34" charset="0"/>
                <a:cs typeface="Arial" panose="020B0604020202020204" pitchFamily="34" charset="0"/>
              </a:rPr>
              <a:t>Forum W </a:t>
            </a:r>
            <a:r>
              <a:rPr lang="en-US" sz="2400" dirty="0">
                <a:solidFill>
                  <a:schemeClr val="accent1"/>
                </a:solidFill>
                <a:latin typeface="Arial" panose="020B0604020202020204" pitchFamily="34" charset="0"/>
                <a:cs typeface="Arial" panose="020B0604020202020204" pitchFamily="34" charset="0"/>
              </a:rPr>
              <a:t>is not an overnight </a:t>
            </a:r>
            <a:r>
              <a:rPr lang="en-US" sz="2400" dirty="0" smtClean="0">
                <a:solidFill>
                  <a:schemeClr val="accent1"/>
                </a:solidFill>
                <a:latin typeface="Arial" panose="020B0604020202020204" pitchFamily="34" charset="0"/>
                <a:cs typeface="Arial" panose="020B0604020202020204" pitchFamily="34" charset="0"/>
              </a:rPr>
              <a:t>solution.  </a:t>
            </a:r>
            <a:endParaRPr lang="en-US" sz="20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259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p:txBody>
          <a:bodyPr/>
          <a:lstStyle/>
          <a:p>
            <a:r>
              <a:rPr lang="en-US" dirty="0" smtClean="0"/>
              <a:t>Our Results</a:t>
            </a:r>
            <a:endParaRPr lang="en-US" dirty="0"/>
          </a:p>
        </p:txBody>
      </p:sp>
      <p:sp>
        <p:nvSpPr>
          <p:cNvPr id="3" name="Slide Number Placeholder 2"/>
          <p:cNvSpPr>
            <a:spLocks noGrp="1"/>
          </p:cNvSpPr>
          <p:nvPr>
            <p:ph type="sldNum" sz="quarter" idx="37"/>
          </p:nvPr>
        </p:nvSpPr>
        <p:spPr/>
        <p:txBody>
          <a:bodyPr/>
          <a:lstStyle/>
          <a:p>
            <a:fld id="{D80659BF-CB79-4A8E-8A5E-9707540CF6F7}" type="slidenum">
              <a:rPr lang="en-US" smtClean="0"/>
              <a:pPr/>
              <a:t>11</a:t>
            </a:fld>
            <a:endParaRPr lang="en-US"/>
          </a:p>
        </p:txBody>
      </p:sp>
      <p:sp>
        <p:nvSpPr>
          <p:cNvPr id="11" name="Picture Placeholder 10"/>
          <p:cNvSpPr>
            <a:spLocks noGrp="1"/>
          </p:cNvSpPr>
          <p:nvPr>
            <p:ph type="pic" sz="quarter" idx="35"/>
          </p:nvPr>
        </p:nvSpPr>
        <p:spPr/>
      </p:sp>
      <p:pic>
        <p:nvPicPr>
          <p:cNvPr id="12" name="Picture 11"/>
          <p:cNvPicPr>
            <a:picLocks noChangeAspect="1"/>
          </p:cNvPicPr>
          <p:nvPr/>
        </p:nvPicPr>
        <p:blipFill>
          <a:blip r:embed="rId3"/>
          <a:stretch>
            <a:fillRect/>
          </a:stretch>
        </p:blipFill>
        <p:spPr>
          <a:xfrm>
            <a:off x="0" y="0"/>
            <a:ext cx="5058277" cy="6400800"/>
          </a:xfrm>
          <a:prstGeom prst="rect">
            <a:avLst/>
          </a:prstGeom>
        </p:spPr>
      </p:pic>
    </p:spTree>
    <p:extLst>
      <p:ext uri="{BB962C8B-B14F-4D97-AF65-F5344CB8AC3E}">
        <p14:creationId xmlns:p14="http://schemas.microsoft.com/office/powerpoint/2010/main" val="161556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Best Place to Work</a:t>
            </a:r>
            <a:endParaRPr lang="en-US" dirty="0"/>
          </a:p>
        </p:txBody>
      </p:sp>
      <p:sp>
        <p:nvSpPr>
          <p:cNvPr id="3" name="Slide Number Placeholder 2"/>
          <p:cNvSpPr>
            <a:spLocks noGrp="1"/>
          </p:cNvSpPr>
          <p:nvPr>
            <p:ph type="sldNum" sz="quarter" idx="4294967295"/>
          </p:nvPr>
        </p:nvSpPr>
        <p:spPr>
          <a:xfrm>
            <a:off x="0" y="6019800"/>
            <a:ext cx="385763" cy="381000"/>
          </a:xfrm>
        </p:spPr>
        <p:txBody>
          <a:bodyPr/>
          <a:lstStyle/>
          <a:p>
            <a:fld id="{D80659BF-CB79-4A8E-8A5E-9707540CF6F7}" type="slidenum">
              <a:rPr lang="en-US" smtClean="0"/>
              <a:pPr/>
              <a:t>12</a:t>
            </a:fld>
            <a:endParaRPr lang="en-US"/>
          </a:p>
        </p:txBody>
      </p:sp>
      <p:pic>
        <p:nvPicPr>
          <p:cNvPr id="6" name="Picture 5"/>
          <p:cNvPicPr>
            <a:picLocks noChangeAspect="1"/>
          </p:cNvPicPr>
          <p:nvPr/>
        </p:nvPicPr>
        <p:blipFill>
          <a:blip r:embed="rId2"/>
          <a:stretch>
            <a:fillRect/>
          </a:stretch>
        </p:blipFill>
        <p:spPr>
          <a:xfrm>
            <a:off x="660400" y="1828800"/>
            <a:ext cx="10296999" cy="3828532"/>
          </a:xfrm>
          <a:prstGeom prst="rect">
            <a:avLst/>
          </a:prstGeom>
        </p:spPr>
      </p:pic>
    </p:spTree>
    <p:extLst>
      <p:ext uri="{BB962C8B-B14F-4D97-AF65-F5344CB8AC3E}">
        <p14:creationId xmlns:p14="http://schemas.microsoft.com/office/powerpoint/2010/main" val="84700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pPr marL="480043" indent="-480043">
              <a:buFont typeface="+mj-lt"/>
              <a:buAutoNum type="arabicPeriod"/>
            </a:pPr>
            <a:r>
              <a:rPr lang="en-US" dirty="0">
                <a:solidFill>
                  <a:schemeClr val="tx1"/>
                </a:solidFill>
              </a:rPr>
              <a:t>Understand the real issues</a:t>
            </a:r>
          </a:p>
          <a:p>
            <a:pPr marL="480043" indent="-480043">
              <a:buFont typeface="+mj-lt"/>
              <a:buAutoNum type="arabicPeriod"/>
            </a:pPr>
            <a:r>
              <a:rPr lang="en-US" dirty="0">
                <a:solidFill>
                  <a:schemeClr val="tx1"/>
                </a:solidFill>
              </a:rPr>
              <a:t>Make the business case</a:t>
            </a:r>
          </a:p>
          <a:p>
            <a:pPr marL="480043" indent="-480043">
              <a:buFont typeface="+mj-lt"/>
              <a:buAutoNum type="arabicPeriod"/>
            </a:pPr>
            <a:r>
              <a:rPr lang="en-US" dirty="0">
                <a:solidFill>
                  <a:schemeClr val="tx1"/>
                </a:solidFill>
              </a:rPr>
              <a:t>Give women honest feedback</a:t>
            </a:r>
          </a:p>
          <a:p>
            <a:pPr marL="480043" indent="-480043">
              <a:buFont typeface="+mj-lt"/>
              <a:buAutoNum type="arabicPeriod"/>
            </a:pPr>
            <a:r>
              <a:rPr lang="en-US" dirty="0">
                <a:solidFill>
                  <a:schemeClr val="tx1"/>
                </a:solidFill>
              </a:rPr>
              <a:t>Strive for cultural change</a:t>
            </a:r>
          </a:p>
          <a:p>
            <a:pPr marL="480043" indent="-480043">
              <a:buFont typeface="+mj-lt"/>
              <a:buAutoNum type="arabicPeriod"/>
            </a:pPr>
            <a:r>
              <a:rPr lang="en-US" dirty="0">
                <a:solidFill>
                  <a:schemeClr val="tx1"/>
                </a:solidFill>
              </a:rPr>
              <a:t>Actually value diversity</a:t>
            </a:r>
          </a:p>
          <a:p>
            <a:endParaRPr lang="en-US" dirty="0">
              <a:solidFill>
                <a:schemeClr val="tx1"/>
              </a:solidFill>
            </a:endParaRPr>
          </a:p>
        </p:txBody>
      </p:sp>
      <p:sp>
        <p:nvSpPr>
          <p:cNvPr id="4" name="Title 3"/>
          <p:cNvSpPr>
            <a:spLocks noGrp="1"/>
          </p:cNvSpPr>
          <p:nvPr>
            <p:ph type="title"/>
          </p:nvPr>
        </p:nvSpPr>
        <p:spPr/>
        <p:txBody>
          <a:bodyPr/>
          <a:lstStyle/>
          <a:p>
            <a:r>
              <a:rPr lang="en-US" sz="3600" dirty="0" smtClean="0">
                <a:solidFill>
                  <a:schemeClr val="tx1"/>
                </a:solidFill>
              </a:rPr>
              <a:t>Keys to Success</a:t>
            </a:r>
            <a:endParaRPr lang="en-US" sz="36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009" y="697463"/>
            <a:ext cx="4276725" cy="4800600"/>
          </a:xfrm>
          <a:prstGeom prst="rect">
            <a:avLst/>
          </a:prstGeom>
        </p:spPr>
      </p:pic>
    </p:spTree>
    <p:extLst>
      <p:ext uri="{BB962C8B-B14F-4D97-AF65-F5344CB8AC3E}">
        <p14:creationId xmlns:p14="http://schemas.microsoft.com/office/powerpoint/2010/main" val="1227324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Questions?</a:t>
            </a:r>
            <a:endParaRPr lang="en-US" dirty="0"/>
          </a:p>
        </p:txBody>
      </p:sp>
      <p:sp>
        <p:nvSpPr>
          <p:cNvPr id="5" name="Slide Number Placeholder 4"/>
          <p:cNvSpPr>
            <a:spLocks noGrp="1"/>
          </p:cNvSpPr>
          <p:nvPr>
            <p:ph type="sldNum" sz="quarter" idx="4294967295"/>
          </p:nvPr>
        </p:nvSpPr>
        <p:spPr>
          <a:xfrm>
            <a:off x="0" y="6019800"/>
            <a:ext cx="385763" cy="381000"/>
          </a:xfrm>
        </p:spPr>
        <p:txBody>
          <a:bodyPr/>
          <a:lstStyle/>
          <a:p>
            <a:fld id="{D80659BF-CB79-4A8E-8A5E-9707540CF6F7}" type="slidenum">
              <a:rPr lang="en-US" smtClean="0"/>
              <a:pPr/>
              <a:t>14</a:t>
            </a:fld>
            <a:endParaRPr lang="en-US" dirty="0"/>
          </a:p>
        </p:txBody>
      </p:sp>
      <p:grpSp>
        <p:nvGrpSpPr>
          <p:cNvPr id="4" name="Graphic - Thank You"/>
          <p:cNvGrpSpPr>
            <a:grpSpLocks noChangeAspect="1"/>
          </p:cNvGrpSpPr>
          <p:nvPr/>
        </p:nvGrpSpPr>
        <p:grpSpPr>
          <a:xfrm>
            <a:off x="6634065" y="2224204"/>
            <a:ext cx="3013782" cy="3499120"/>
            <a:chOff x="5535718" y="1273659"/>
            <a:chExt cx="3455988" cy="4044792"/>
          </a:xfrm>
        </p:grpSpPr>
        <p:grpSp>
          <p:nvGrpSpPr>
            <p:cNvPr id="6" name="GraphicText - Thank You"/>
            <p:cNvGrpSpPr/>
            <p:nvPr/>
          </p:nvGrpSpPr>
          <p:grpSpPr>
            <a:xfrm>
              <a:off x="5535718" y="3275339"/>
              <a:ext cx="3455988" cy="2043112"/>
              <a:chOff x="4251325" y="3941763"/>
              <a:chExt cx="3455988" cy="2043112"/>
            </a:xfrm>
            <a:solidFill>
              <a:schemeClr val="accent2"/>
            </a:solidFill>
          </p:grpSpPr>
          <p:sp>
            <p:nvSpPr>
              <p:cNvPr id="9" name="U"/>
              <p:cNvSpPr>
                <a:spLocks/>
              </p:cNvSpPr>
              <p:nvPr/>
            </p:nvSpPr>
            <p:spPr bwMode="auto">
              <a:xfrm>
                <a:off x="7131050" y="5003800"/>
                <a:ext cx="496888" cy="981075"/>
              </a:xfrm>
              <a:custGeom>
                <a:avLst/>
                <a:gdLst>
                  <a:gd name="T0" fmla="*/ 0 w 44"/>
                  <a:gd name="T1" fmla="*/ 61 h 87"/>
                  <a:gd name="T2" fmla="*/ 0 w 44"/>
                  <a:gd name="T3" fmla="*/ 0 h 87"/>
                  <a:gd name="T4" fmla="*/ 13 w 44"/>
                  <a:gd name="T5" fmla="*/ 0 h 87"/>
                  <a:gd name="T6" fmla="*/ 13 w 44"/>
                  <a:gd name="T7" fmla="*/ 61 h 87"/>
                  <a:gd name="T8" fmla="*/ 22 w 44"/>
                  <a:gd name="T9" fmla="*/ 76 h 87"/>
                  <a:gd name="T10" fmla="*/ 31 w 44"/>
                  <a:gd name="T11" fmla="*/ 61 h 87"/>
                  <a:gd name="T12" fmla="*/ 31 w 44"/>
                  <a:gd name="T13" fmla="*/ 0 h 87"/>
                  <a:gd name="T14" fmla="*/ 44 w 44"/>
                  <a:gd name="T15" fmla="*/ 0 h 87"/>
                  <a:gd name="T16" fmla="*/ 44 w 44"/>
                  <a:gd name="T17" fmla="*/ 61 h 87"/>
                  <a:gd name="T18" fmla="*/ 22 w 44"/>
                  <a:gd name="T19" fmla="*/ 87 h 87"/>
                  <a:gd name="T20" fmla="*/ 0 w 44"/>
                  <a:gd name="T21"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87">
                    <a:moveTo>
                      <a:pt x="0" y="61"/>
                    </a:moveTo>
                    <a:cubicBezTo>
                      <a:pt x="0" y="0"/>
                      <a:pt x="0" y="0"/>
                      <a:pt x="0" y="0"/>
                    </a:cubicBezTo>
                    <a:cubicBezTo>
                      <a:pt x="13" y="0"/>
                      <a:pt x="13" y="0"/>
                      <a:pt x="13" y="0"/>
                    </a:cubicBezTo>
                    <a:cubicBezTo>
                      <a:pt x="13" y="61"/>
                      <a:pt x="13" y="61"/>
                      <a:pt x="13" y="61"/>
                    </a:cubicBezTo>
                    <a:cubicBezTo>
                      <a:pt x="13" y="71"/>
                      <a:pt x="15" y="76"/>
                      <a:pt x="22" y="76"/>
                    </a:cubicBezTo>
                    <a:cubicBezTo>
                      <a:pt x="29" y="76"/>
                      <a:pt x="31" y="71"/>
                      <a:pt x="31" y="61"/>
                    </a:cubicBezTo>
                    <a:cubicBezTo>
                      <a:pt x="31" y="0"/>
                      <a:pt x="31" y="0"/>
                      <a:pt x="31" y="0"/>
                    </a:cubicBezTo>
                    <a:cubicBezTo>
                      <a:pt x="44" y="0"/>
                      <a:pt x="44" y="0"/>
                      <a:pt x="44" y="0"/>
                    </a:cubicBezTo>
                    <a:cubicBezTo>
                      <a:pt x="44" y="61"/>
                      <a:pt x="44" y="61"/>
                      <a:pt x="44" y="61"/>
                    </a:cubicBezTo>
                    <a:cubicBezTo>
                      <a:pt x="44" y="76"/>
                      <a:pt x="39" y="87"/>
                      <a:pt x="22" y="87"/>
                    </a:cubicBezTo>
                    <a:cubicBezTo>
                      <a:pt x="6" y="87"/>
                      <a:pt x="0" y="76"/>
                      <a:pt x="0"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10" name="O"/>
              <p:cNvSpPr>
                <a:spLocks noEditPoints="1"/>
              </p:cNvSpPr>
              <p:nvPr/>
            </p:nvSpPr>
            <p:spPr bwMode="auto">
              <a:xfrm>
                <a:off x="6408738" y="4991100"/>
                <a:ext cx="508000" cy="993775"/>
              </a:xfrm>
              <a:custGeom>
                <a:avLst/>
                <a:gdLst>
                  <a:gd name="T0" fmla="*/ 45 w 45"/>
                  <a:gd name="T1" fmla="*/ 50 h 88"/>
                  <a:gd name="T2" fmla="*/ 22 w 45"/>
                  <a:gd name="T3" fmla="*/ 88 h 88"/>
                  <a:gd name="T4" fmla="*/ 0 w 45"/>
                  <a:gd name="T5" fmla="*/ 50 h 88"/>
                  <a:gd name="T6" fmla="*/ 0 w 45"/>
                  <a:gd name="T7" fmla="*/ 37 h 88"/>
                  <a:gd name="T8" fmla="*/ 22 w 45"/>
                  <a:gd name="T9" fmla="*/ 0 h 88"/>
                  <a:gd name="T10" fmla="*/ 45 w 45"/>
                  <a:gd name="T11" fmla="*/ 37 h 88"/>
                  <a:gd name="T12" fmla="*/ 45 w 45"/>
                  <a:gd name="T13" fmla="*/ 50 h 88"/>
                  <a:gd name="T14" fmla="*/ 13 w 45"/>
                  <a:gd name="T15" fmla="*/ 56 h 88"/>
                  <a:gd name="T16" fmla="*/ 22 w 45"/>
                  <a:gd name="T17" fmla="*/ 77 h 88"/>
                  <a:gd name="T18" fmla="*/ 31 w 45"/>
                  <a:gd name="T19" fmla="*/ 56 h 88"/>
                  <a:gd name="T20" fmla="*/ 31 w 45"/>
                  <a:gd name="T21" fmla="*/ 31 h 88"/>
                  <a:gd name="T22" fmla="*/ 22 w 45"/>
                  <a:gd name="T23" fmla="*/ 10 h 88"/>
                  <a:gd name="T24" fmla="*/ 13 w 45"/>
                  <a:gd name="T25" fmla="*/ 31 h 88"/>
                  <a:gd name="T26" fmla="*/ 13 w 45"/>
                  <a:gd name="T27" fmla="*/ 5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45" y="50"/>
                    </a:moveTo>
                    <a:cubicBezTo>
                      <a:pt x="45" y="74"/>
                      <a:pt x="38" y="88"/>
                      <a:pt x="22" y="88"/>
                    </a:cubicBezTo>
                    <a:cubicBezTo>
                      <a:pt x="6" y="88"/>
                      <a:pt x="0" y="74"/>
                      <a:pt x="0" y="50"/>
                    </a:cubicBezTo>
                    <a:cubicBezTo>
                      <a:pt x="0" y="37"/>
                      <a:pt x="0" y="37"/>
                      <a:pt x="0" y="37"/>
                    </a:cubicBezTo>
                    <a:cubicBezTo>
                      <a:pt x="0" y="13"/>
                      <a:pt x="6" y="0"/>
                      <a:pt x="22" y="0"/>
                    </a:cubicBezTo>
                    <a:cubicBezTo>
                      <a:pt x="38" y="0"/>
                      <a:pt x="45" y="13"/>
                      <a:pt x="45" y="37"/>
                    </a:cubicBezTo>
                    <a:lnTo>
                      <a:pt x="45" y="50"/>
                    </a:lnTo>
                    <a:close/>
                    <a:moveTo>
                      <a:pt x="13" y="56"/>
                    </a:moveTo>
                    <a:cubicBezTo>
                      <a:pt x="13" y="69"/>
                      <a:pt x="15" y="77"/>
                      <a:pt x="22" y="77"/>
                    </a:cubicBezTo>
                    <a:cubicBezTo>
                      <a:pt x="29" y="77"/>
                      <a:pt x="31" y="69"/>
                      <a:pt x="31" y="56"/>
                    </a:cubicBezTo>
                    <a:cubicBezTo>
                      <a:pt x="31" y="31"/>
                      <a:pt x="31" y="31"/>
                      <a:pt x="31" y="31"/>
                    </a:cubicBezTo>
                    <a:cubicBezTo>
                      <a:pt x="31" y="18"/>
                      <a:pt x="29" y="10"/>
                      <a:pt x="22" y="10"/>
                    </a:cubicBezTo>
                    <a:cubicBezTo>
                      <a:pt x="15" y="10"/>
                      <a:pt x="13" y="18"/>
                      <a:pt x="13" y="31"/>
                    </a:cubicBezTo>
                    <a:lnTo>
                      <a:pt x="1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11" name="Y"/>
              <p:cNvSpPr>
                <a:spLocks/>
              </p:cNvSpPr>
              <p:nvPr/>
            </p:nvSpPr>
            <p:spPr bwMode="auto">
              <a:xfrm>
                <a:off x="5684838" y="5003800"/>
                <a:ext cx="565150" cy="969963"/>
              </a:xfrm>
              <a:custGeom>
                <a:avLst/>
                <a:gdLst>
                  <a:gd name="T0" fmla="*/ 264 w 356"/>
                  <a:gd name="T1" fmla="*/ 0 h 611"/>
                  <a:gd name="T2" fmla="*/ 356 w 356"/>
                  <a:gd name="T3" fmla="*/ 0 h 611"/>
                  <a:gd name="T4" fmla="*/ 221 w 356"/>
                  <a:gd name="T5" fmla="*/ 391 h 611"/>
                  <a:gd name="T6" fmla="*/ 221 w 356"/>
                  <a:gd name="T7" fmla="*/ 611 h 611"/>
                  <a:gd name="T8" fmla="*/ 136 w 356"/>
                  <a:gd name="T9" fmla="*/ 611 h 611"/>
                  <a:gd name="T10" fmla="*/ 136 w 356"/>
                  <a:gd name="T11" fmla="*/ 391 h 611"/>
                  <a:gd name="T12" fmla="*/ 0 w 356"/>
                  <a:gd name="T13" fmla="*/ 0 h 611"/>
                  <a:gd name="T14" fmla="*/ 93 w 356"/>
                  <a:gd name="T15" fmla="*/ 0 h 611"/>
                  <a:gd name="T16" fmla="*/ 178 w 356"/>
                  <a:gd name="T17" fmla="*/ 277 h 611"/>
                  <a:gd name="T18" fmla="*/ 264 w 356"/>
                  <a:gd name="T1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611">
                    <a:moveTo>
                      <a:pt x="264" y="0"/>
                    </a:moveTo>
                    <a:lnTo>
                      <a:pt x="356" y="0"/>
                    </a:lnTo>
                    <a:lnTo>
                      <a:pt x="221" y="391"/>
                    </a:lnTo>
                    <a:lnTo>
                      <a:pt x="221" y="611"/>
                    </a:lnTo>
                    <a:lnTo>
                      <a:pt x="136" y="611"/>
                    </a:lnTo>
                    <a:lnTo>
                      <a:pt x="136" y="391"/>
                    </a:lnTo>
                    <a:lnTo>
                      <a:pt x="0" y="0"/>
                    </a:lnTo>
                    <a:lnTo>
                      <a:pt x="93" y="0"/>
                    </a:lnTo>
                    <a:lnTo>
                      <a:pt x="178" y="277"/>
                    </a:lnTo>
                    <a:lnTo>
                      <a:pt x="2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12" name="K"/>
              <p:cNvSpPr>
                <a:spLocks/>
              </p:cNvSpPr>
              <p:nvPr/>
            </p:nvSpPr>
            <p:spPr bwMode="auto">
              <a:xfrm>
                <a:off x="7199313" y="3941763"/>
                <a:ext cx="508000" cy="960438"/>
              </a:xfrm>
              <a:custGeom>
                <a:avLst/>
                <a:gdLst>
                  <a:gd name="T0" fmla="*/ 227 w 320"/>
                  <a:gd name="T1" fmla="*/ 605 h 605"/>
                  <a:gd name="T2" fmla="*/ 128 w 320"/>
                  <a:gd name="T3" fmla="*/ 349 h 605"/>
                  <a:gd name="T4" fmla="*/ 92 w 320"/>
                  <a:gd name="T5" fmla="*/ 441 h 605"/>
                  <a:gd name="T6" fmla="*/ 92 w 320"/>
                  <a:gd name="T7" fmla="*/ 605 h 605"/>
                  <a:gd name="T8" fmla="*/ 0 w 320"/>
                  <a:gd name="T9" fmla="*/ 605 h 605"/>
                  <a:gd name="T10" fmla="*/ 0 w 320"/>
                  <a:gd name="T11" fmla="*/ 0 h 605"/>
                  <a:gd name="T12" fmla="*/ 92 w 320"/>
                  <a:gd name="T13" fmla="*/ 0 h 605"/>
                  <a:gd name="T14" fmla="*/ 92 w 320"/>
                  <a:gd name="T15" fmla="*/ 299 h 605"/>
                  <a:gd name="T16" fmla="*/ 220 w 320"/>
                  <a:gd name="T17" fmla="*/ 0 h 605"/>
                  <a:gd name="T18" fmla="*/ 313 w 320"/>
                  <a:gd name="T19" fmla="*/ 0 h 605"/>
                  <a:gd name="T20" fmla="*/ 192 w 320"/>
                  <a:gd name="T21" fmla="*/ 270 h 605"/>
                  <a:gd name="T22" fmla="*/ 320 w 320"/>
                  <a:gd name="T23" fmla="*/ 605 h 605"/>
                  <a:gd name="T24" fmla="*/ 227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27" y="605"/>
                    </a:moveTo>
                    <a:lnTo>
                      <a:pt x="128" y="349"/>
                    </a:lnTo>
                    <a:lnTo>
                      <a:pt x="92" y="441"/>
                    </a:lnTo>
                    <a:lnTo>
                      <a:pt x="92" y="605"/>
                    </a:lnTo>
                    <a:lnTo>
                      <a:pt x="0" y="605"/>
                    </a:lnTo>
                    <a:lnTo>
                      <a:pt x="0" y="0"/>
                    </a:lnTo>
                    <a:lnTo>
                      <a:pt x="92" y="0"/>
                    </a:lnTo>
                    <a:lnTo>
                      <a:pt x="92" y="299"/>
                    </a:lnTo>
                    <a:lnTo>
                      <a:pt x="220" y="0"/>
                    </a:lnTo>
                    <a:lnTo>
                      <a:pt x="313" y="0"/>
                    </a:lnTo>
                    <a:lnTo>
                      <a:pt x="192" y="270"/>
                    </a:lnTo>
                    <a:lnTo>
                      <a:pt x="320" y="605"/>
                    </a:lnTo>
                    <a:lnTo>
                      <a:pt x="227"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13" name="N"/>
              <p:cNvSpPr>
                <a:spLocks/>
              </p:cNvSpPr>
              <p:nvPr/>
            </p:nvSpPr>
            <p:spPr bwMode="auto">
              <a:xfrm>
                <a:off x="6453188" y="3941763"/>
                <a:ext cx="508000" cy="960438"/>
              </a:xfrm>
              <a:custGeom>
                <a:avLst/>
                <a:gdLst>
                  <a:gd name="T0" fmla="*/ 235 w 320"/>
                  <a:gd name="T1" fmla="*/ 0 h 605"/>
                  <a:gd name="T2" fmla="*/ 320 w 320"/>
                  <a:gd name="T3" fmla="*/ 0 h 605"/>
                  <a:gd name="T4" fmla="*/ 320 w 320"/>
                  <a:gd name="T5" fmla="*/ 605 h 605"/>
                  <a:gd name="T6" fmla="*/ 256 w 320"/>
                  <a:gd name="T7" fmla="*/ 605 h 605"/>
                  <a:gd name="T8" fmla="*/ 93 w 320"/>
                  <a:gd name="T9" fmla="*/ 192 h 605"/>
                  <a:gd name="T10" fmla="*/ 86 w 320"/>
                  <a:gd name="T11" fmla="*/ 192 h 605"/>
                  <a:gd name="T12" fmla="*/ 86 w 320"/>
                  <a:gd name="T13" fmla="*/ 605 h 605"/>
                  <a:gd name="T14" fmla="*/ 0 w 320"/>
                  <a:gd name="T15" fmla="*/ 605 h 605"/>
                  <a:gd name="T16" fmla="*/ 0 w 320"/>
                  <a:gd name="T17" fmla="*/ 0 h 605"/>
                  <a:gd name="T18" fmla="*/ 86 w 320"/>
                  <a:gd name="T19" fmla="*/ 0 h 605"/>
                  <a:gd name="T20" fmla="*/ 235 w 320"/>
                  <a:gd name="T21" fmla="*/ 377 h 605"/>
                  <a:gd name="T22" fmla="*/ 235 w 320"/>
                  <a:gd name="T23" fmla="*/ 377 h 605"/>
                  <a:gd name="T24" fmla="*/ 235 w 320"/>
                  <a:gd name="T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235" y="0"/>
                    </a:moveTo>
                    <a:lnTo>
                      <a:pt x="320" y="0"/>
                    </a:lnTo>
                    <a:lnTo>
                      <a:pt x="320" y="605"/>
                    </a:lnTo>
                    <a:lnTo>
                      <a:pt x="256" y="605"/>
                    </a:lnTo>
                    <a:lnTo>
                      <a:pt x="93" y="192"/>
                    </a:lnTo>
                    <a:lnTo>
                      <a:pt x="86" y="192"/>
                    </a:lnTo>
                    <a:lnTo>
                      <a:pt x="86" y="605"/>
                    </a:lnTo>
                    <a:lnTo>
                      <a:pt x="0" y="605"/>
                    </a:lnTo>
                    <a:lnTo>
                      <a:pt x="0" y="0"/>
                    </a:lnTo>
                    <a:lnTo>
                      <a:pt x="86" y="0"/>
                    </a:lnTo>
                    <a:lnTo>
                      <a:pt x="235" y="377"/>
                    </a:lnTo>
                    <a:lnTo>
                      <a:pt x="235" y="377"/>
                    </a:lnTo>
                    <a:lnTo>
                      <a:pt x="2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14" name="A"/>
              <p:cNvSpPr>
                <a:spLocks noEditPoints="1"/>
              </p:cNvSpPr>
              <p:nvPr/>
            </p:nvSpPr>
            <p:spPr bwMode="auto">
              <a:xfrm>
                <a:off x="5684838" y="3941763"/>
                <a:ext cx="565150" cy="960438"/>
              </a:xfrm>
              <a:custGeom>
                <a:avLst/>
                <a:gdLst>
                  <a:gd name="T0" fmla="*/ 235 w 356"/>
                  <a:gd name="T1" fmla="*/ 0 h 605"/>
                  <a:gd name="T2" fmla="*/ 356 w 356"/>
                  <a:gd name="T3" fmla="*/ 605 h 605"/>
                  <a:gd name="T4" fmla="*/ 271 w 356"/>
                  <a:gd name="T5" fmla="*/ 605 h 605"/>
                  <a:gd name="T6" fmla="*/ 235 w 356"/>
                  <a:gd name="T7" fmla="*/ 441 h 605"/>
                  <a:gd name="T8" fmla="*/ 114 w 356"/>
                  <a:gd name="T9" fmla="*/ 441 h 605"/>
                  <a:gd name="T10" fmla="*/ 86 w 356"/>
                  <a:gd name="T11" fmla="*/ 605 h 605"/>
                  <a:gd name="T12" fmla="*/ 0 w 356"/>
                  <a:gd name="T13" fmla="*/ 605 h 605"/>
                  <a:gd name="T14" fmla="*/ 129 w 356"/>
                  <a:gd name="T15" fmla="*/ 0 h 605"/>
                  <a:gd name="T16" fmla="*/ 235 w 356"/>
                  <a:gd name="T17" fmla="*/ 0 h 605"/>
                  <a:gd name="T18" fmla="*/ 129 w 356"/>
                  <a:gd name="T19" fmla="*/ 370 h 605"/>
                  <a:gd name="T20" fmla="*/ 228 w 356"/>
                  <a:gd name="T21" fmla="*/ 370 h 605"/>
                  <a:gd name="T22" fmla="*/ 178 w 356"/>
                  <a:gd name="T23" fmla="*/ 128 h 605"/>
                  <a:gd name="T24" fmla="*/ 178 w 356"/>
                  <a:gd name="T25" fmla="*/ 128 h 605"/>
                  <a:gd name="T26" fmla="*/ 129 w 356"/>
                  <a:gd name="T27" fmla="*/ 37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6" h="605">
                    <a:moveTo>
                      <a:pt x="235" y="0"/>
                    </a:moveTo>
                    <a:lnTo>
                      <a:pt x="356" y="605"/>
                    </a:lnTo>
                    <a:lnTo>
                      <a:pt x="271" y="605"/>
                    </a:lnTo>
                    <a:lnTo>
                      <a:pt x="235" y="441"/>
                    </a:lnTo>
                    <a:lnTo>
                      <a:pt x="114" y="441"/>
                    </a:lnTo>
                    <a:lnTo>
                      <a:pt x="86" y="605"/>
                    </a:lnTo>
                    <a:lnTo>
                      <a:pt x="0" y="605"/>
                    </a:lnTo>
                    <a:lnTo>
                      <a:pt x="129" y="0"/>
                    </a:lnTo>
                    <a:lnTo>
                      <a:pt x="235" y="0"/>
                    </a:lnTo>
                    <a:close/>
                    <a:moveTo>
                      <a:pt x="129" y="370"/>
                    </a:moveTo>
                    <a:lnTo>
                      <a:pt x="228" y="370"/>
                    </a:lnTo>
                    <a:lnTo>
                      <a:pt x="178" y="128"/>
                    </a:lnTo>
                    <a:lnTo>
                      <a:pt x="178" y="128"/>
                    </a:lnTo>
                    <a:lnTo>
                      <a:pt x="12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15" name="H"/>
              <p:cNvSpPr>
                <a:spLocks/>
              </p:cNvSpPr>
              <p:nvPr/>
            </p:nvSpPr>
            <p:spPr bwMode="auto">
              <a:xfrm>
                <a:off x="4973638" y="3941763"/>
                <a:ext cx="508000" cy="960438"/>
              </a:xfrm>
              <a:custGeom>
                <a:avLst/>
                <a:gdLst>
                  <a:gd name="T0" fmla="*/ 0 w 320"/>
                  <a:gd name="T1" fmla="*/ 605 h 605"/>
                  <a:gd name="T2" fmla="*/ 0 w 320"/>
                  <a:gd name="T3" fmla="*/ 0 h 605"/>
                  <a:gd name="T4" fmla="*/ 93 w 320"/>
                  <a:gd name="T5" fmla="*/ 0 h 605"/>
                  <a:gd name="T6" fmla="*/ 93 w 320"/>
                  <a:gd name="T7" fmla="*/ 256 h 605"/>
                  <a:gd name="T8" fmla="*/ 228 w 320"/>
                  <a:gd name="T9" fmla="*/ 256 h 605"/>
                  <a:gd name="T10" fmla="*/ 228 w 320"/>
                  <a:gd name="T11" fmla="*/ 0 h 605"/>
                  <a:gd name="T12" fmla="*/ 320 w 320"/>
                  <a:gd name="T13" fmla="*/ 0 h 605"/>
                  <a:gd name="T14" fmla="*/ 320 w 320"/>
                  <a:gd name="T15" fmla="*/ 605 h 605"/>
                  <a:gd name="T16" fmla="*/ 228 w 320"/>
                  <a:gd name="T17" fmla="*/ 605 h 605"/>
                  <a:gd name="T18" fmla="*/ 228 w 320"/>
                  <a:gd name="T19" fmla="*/ 327 h 605"/>
                  <a:gd name="T20" fmla="*/ 93 w 320"/>
                  <a:gd name="T21" fmla="*/ 327 h 605"/>
                  <a:gd name="T22" fmla="*/ 93 w 320"/>
                  <a:gd name="T23" fmla="*/ 605 h 605"/>
                  <a:gd name="T24" fmla="*/ 0 w 320"/>
                  <a:gd name="T25"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605">
                    <a:moveTo>
                      <a:pt x="0" y="605"/>
                    </a:moveTo>
                    <a:lnTo>
                      <a:pt x="0" y="0"/>
                    </a:lnTo>
                    <a:lnTo>
                      <a:pt x="93" y="0"/>
                    </a:lnTo>
                    <a:lnTo>
                      <a:pt x="93" y="256"/>
                    </a:lnTo>
                    <a:lnTo>
                      <a:pt x="228" y="256"/>
                    </a:lnTo>
                    <a:lnTo>
                      <a:pt x="228" y="0"/>
                    </a:lnTo>
                    <a:lnTo>
                      <a:pt x="320" y="0"/>
                    </a:lnTo>
                    <a:lnTo>
                      <a:pt x="320" y="605"/>
                    </a:lnTo>
                    <a:lnTo>
                      <a:pt x="228" y="605"/>
                    </a:lnTo>
                    <a:lnTo>
                      <a:pt x="228" y="327"/>
                    </a:lnTo>
                    <a:lnTo>
                      <a:pt x="93" y="327"/>
                    </a:lnTo>
                    <a:lnTo>
                      <a:pt x="93" y="605"/>
                    </a:lnTo>
                    <a:lnTo>
                      <a:pt x="0"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sp>
            <p:nvSpPr>
              <p:cNvPr id="16" name="T"/>
              <p:cNvSpPr>
                <a:spLocks/>
              </p:cNvSpPr>
              <p:nvPr/>
            </p:nvSpPr>
            <p:spPr bwMode="auto">
              <a:xfrm>
                <a:off x="4251325" y="3941763"/>
                <a:ext cx="508000" cy="960438"/>
              </a:xfrm>
              <a:custGeom>
                <a:avLst/>
                <a:gdLst>
                  <a:gd name="T0" fmla="*/ 114 w 320"/>
                  <a:gd name="T1" fmla="*/ 605 h 605"/>
                  <a:gd name="T2" fmla="*/ 114 w 320"/>
                  <a:gd name="T3" fmla="*/ 71 h 605"/>
                  <a:gd name="T4" fmla="*/ 0 w 320"/>
                  <a:gd name="T5" fmla="*/ 71 h 605"/>
                  <a:gd name="T6" fmla="*/ 0 w 320"/>
                  <a:gd name="T7" fmla="*/ 0 h 605"/>
                  <a:gd name="T8" fmla="*/ 320 w 320"/>
                  <a:gd name="T9" fmla="*/ 0 h 605"/>
                  <a:gd name="T10" fmla="*/ 320 w 320"/>
                  <a:gd name="T11" fmla="*/ 71 h 605"/>
                  <a:gd name="T12" fmla="*/ 206 w 320"/>
                  <a:gd name="T13" fmla="*/ 71 h 605"/>
                  <a:gd name="T14" fmla="*/ 206 w 320"/>
                  <a:gd name="T15" fmla="*/ 605 h 605"/>
                  <a:gd name="T16" fmla="*/ 114 w 320"/>
                  <a:gd name="T1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605">
                    <a:moveTo>
                      <a:pt x="114" y="605"/>
                    </a:moveTo>
                    <a:lnTo>
                      <a:pt x="114" y="71"/>
                    </a:lnTo>
                    <a:lnTo>
                      <a:pt x="0" y="71"/>
                    </a:lnTo>
                    <a:lnTo>
                      <a:pt x="0" y="0"/>
                    </a:lnTo>
                    <a:lnTo>
                      <a:pt x="320" y="0"/>
                    </a:lnTo>
                    <a:lnTo>
                      <a:pt x="320" y="71"/>
                    </a:lnTo>
                    <a:lnTo>
                      <a:pt x="206" y="71"/>
                    </a:lnTo>
                    <a:lnTo>
                      <a:pt x="206" y="605"/>
                    </a:lnTo>
                    <a:lnTo>
                      <a:pt x="114"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35"/>
              </a:p>
            </p:txBody>
          </p:sp>
        </p:grpSp>
        <p:sp>
          <p:nvSpPr>
            <p:cNvPr id="8" name="LogoMark"/>
            <p:cNvSpPr>
              <a:spLocks noChangeAspect="1" noEditPoints="1"/>
            </p:cNvSpPr>
            <p:nvPr userDrawn="1"/>
          </p:nvSpPr>
          <p:spPr bwMode="auto">
            <a:xfrm>
              <a:off x="7251806" y="1273659"/>
              <a:ext cx="1723506" cy="1737360"/>
            </a:xfrm>
            <a:custGeom>
              <a:avLst/>
              <a:gdLst>
                <a:gd name="T0" fmla="*/ 332 w 664"/>
                <a:gd name="T1" fmla="*/ 26 h 664"/>
                <a:gd name="T2" fmla="*/ 332 w 664"/>
                <a:gd name="T3" fmla="*/ 637 h 664"/>
                <a:gd name="T4" fmla="*/ 332 w 664"/>
                <a:gd name="T5" fmla="*/ 26 h 664"/>
                <a:gd name="T6" fmla="*/ 664 w 664"/>
                <a:gd name="T7" fmla="*/ 332 h 664"/>
                <a:gd name="T8" fmla="*/ 0 w 664"/>
                <a:gd name="T9" fmla="*/ 332 h 664"/>
                <a:gd name="T10" fmla="*/ 664 w 664"/>
                <a:gd name="T11" fmla="*/ 332 h 664"/>
                <a:gd name="T12" fmla="*/ 394 w 664"/>
                <a:gd name="T13" fmla="*/ 475 h 664"/>
                <a:gd name="T14" fmla="*/ 263 w 664"/>
                <a:gd name="T15" fmla="*/ 483 h 664"/>
                <a:gd name="T16" fmla="*/ 394 w 664"/>
                <a:gd name="T17" fmla="*/ 491 h 664"/>
                <a:gd name="T18" fmla="*/ 394 w 664"/>
                <a:gd name="T19" fmla="*/ 475 h 664"/>
                <a:gd name="T20" fmla="*/ 387 w 664"/>
                <a:gd name="T21" fmla="*/ 177 h 664"/>
                <a:gd name="T22" fmla="*/ 371 w 664"/>
                <a:gd name="T23" fmla="*/ 172 h 664"/>
                <a:gd name="T24" fmla="*/ 338 w 664"/>
                <a:gd name="T25" fmla="*/ 249 h 664"/>
                <a:gd name="T26" fmla="*/ 321 w 664"/>
                <a:gd name="T27" fmla="*/ 296 h 664"/>
                <a:gd name="T28" fmla="*/ 275 w 664"/>
                <a:gd name="T29" fmla="*/ 427 h 664"/>
                <a:gd name="T30" fmla="*/ 287 w 664"/>
                <a:gd name="T31" fmla="*/ 438 h 664"/>
                <a:gd name="T32" fmla="*/ 332 w 664"/>
                <a:gd name="T33" fmla="*/ 327 h 664"/>
                <a:gd name="T34" fmla="*/ 370 w 664"/>
                <a:gd name="T35" fmla="*/ 433 h 664"/>
                <a:gd name="T36" fmla="*/ 383 w 664"/>
                <a:gd name="T37" fmla="*/ 438 h 664"/>
                <a:gd name="T38" fmla="*/ 349 w 664"/>
                <a:gd name="T39" fmla="*/ 311 h 664"/>
                <a:gd name="T40" fmla="*/ 344 w 664"/>
                <a:gd name="T41" fmla="*/ 293 h 664"/>
                <a:gd name="T42" fmla="*/ 368 w 664"/>
                <a:gd name="T43" fmla="*/ 227 h 664"/>
                <a:gd name="T44" fmla="*/ 455 w 664"/>
                <a:gd name="T45" fmla="*/ 433 h 664"/>
                <a:gd name="T46" fmla="*/ 468 w 664"/>
                <a:gd name="T47" fmla="*/ 438 h 664"/>
                <a:gd name="T48" fmla="*/ 387 w 664"/>
                <a:gd name="T49" fmla="*/ 177 h 664"/>
                <a:gd name="T50" fmla="*/ 297 w 664"/>
                <a:gd name="T51" fmla="*/ 227 h 664"/>
                <a:gd name="T52" fmla="*/ 322 w 664"/>
                <a:gd name="T53" fmla="*/ 254 h 664"/>
                <a:gd name="T54" fmla="*/ 324 w 664"/>
                <a:gd name="T55" fmla="*/ 242 h 664"/>
                <a:gd name="T56" fmla="*/ 294 w 664"/>
                <a:gd name="T57" fmla="*/ 172 h 664"/>
                <a:gd name="T58" fmla="*/ 278 w 664"/>
                <a:gd name="T59" fmla="*/ 177 h 664"/>
                <a:gd name="T60" fmla="*/ 197 w 664"/>
                <a:gd name="T61" fmla="*/ 438 h 664"/>
                <a:gd name="T62" fmla="*/ 209 w 664"/>
                <a:gd name="T63" fmla="*/ 433 h 664"/>
                <a:gd name="T64" fmla="*/ 297 w 664"/>
                <a:gd name="T65" fmla="*/ 2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664">
                  <a:moveTo>
                    <a:pt x="332" y="26"/>
                  </a:moveTo>
                  <a:lnTo>
                    <a:pt x="332" y="26"/>
                  </a:lnTo>
                  <a:cubicBezTo>
                    <a:pt x="164" y="26"/>
                    <a:pt x="27" y="163"/>
                    <a:pt x="27" y="332"/>
                  </a:cubicBezTo>
                  <a:cubicBezTo>
                    <a:pt x="27" y="500"/>
                    <a:pt x="164" y="637"/>
                    <a:pt x="332" y="637"/>
                  </a:cubicBezTo>
                  <a:cubicBezTo>
                    <a:pt x="501" y="637"/>
                    <a:pt x="638" y="500"/>
                    <a:pt x="638" y="332"/>
                  </a:cubicBezTo>
                  <a:cubicBezTo>
                    <a:pt x="638" y="163"/>
                    <a:pt x="501" y="26"/>
                    <a:pt x="332" y="26"/>
                  </a:cubicBezTo>
                  <a:close/>
                  <a:moveTo>
                    <a:pt x="664" y="332"/>
                  </a:moveTo>
                  <a:lnTo>
                    <a:pt x="664" y="332"/>
                  </a:lnTo>
                  <a:cubicBezTo>
                    <a:pt x="664" y="515"/>
                    <a:pt x="515" y="664"/>
                    <a:pt x="332" y="664"/>
                  </a:cubicBezTo>
                  <a:cubicBezTo>
                    <a:pt x="149" y="664"/>
                    <a:pt x="0" y="515"/>
                    <a:pt x="0" y="332"/>
                  </a:cubicBezTo>
                  <a:cubicBezTo>
                    <a:pt x="0" y="148"/>
                    <a:pt x="149" y="0"/>
                    <a:pt x="332" y="0"/>
                  </a:cubicBezTo>
                  <a:cubicBezTo>
                    <a:pt x="515" y="0"/>
                    <a:pt x="664" y="148"/>
                    <a:pt x="664" y="332"/>
                  </a:cubicBezTo>
                  <a:close/>
                  <a:moveTo>
                    <a:pt x="394" y="475"/>
                  </a:moveTo>
                  <a:lnTo>
                    <a:pt x="394" y="475"/>
                  </a:lnTo>
                  <a:lnTo>
                    <a:pt x="271" y="475"/>
                  </a:lnTo>
                  <a:cubicBezTo>
                    <a:pt x="267" y="475"/>
                    <a:pt x="263" y="479"/>
                    <a:pt x="263" y="483"/>
                  </a:cubicBezTo>
                  <a:cubicBezTo>
                    <a:pt x="263" y="488"/>
                    <a:pt x="267" y="491"/>
                    <a:pt x="271" y="491"/>
                  </a:cubicBezTo>
                  <a:lnTo>
                    <a:pt x="394" y="491"/>
                  </a:lnTo>
                  <a:cubicBezTo>
                    <a:pt x="398" y="491"/>
                    <a:pt x="402" y="488"/>
                    <a:pt x="402" y="483"/>
                  </a:cubicBezTo>
                  <a:cubicBezTo>
                    <a:pt x="402" y="479"/>
                    <a:pt x="398" y="475"/>
                    <a:pt x="394" y="475"/>
                  </a:cubicBezTo>
                  <a:close/>
                  <a:moveTo>
                    <a:pt x="387" y="177"/>
                  </a:moveTo>
                  <a:lnTo>
                    <a:pt x="387" y="177"/>
                  </a:lnTo>
                  <a:cubicBezTo>
                    <a:pt x="386" y="174"/>
                    <a:pt x="383" y="172"/>
                    <a:pt x="379" y="172"/>
                  </a:cubicBezTo>
                  <a:lnTo>
                    <a:pt x="371" y="172"/>
                  </a:lnTo>
                  <a:cubicBezTo>
                    <a:pt x="368" y="172"/>
                    <a:pt x="365" y="174"/>
                    <a:pt x="363" y="177"/>
                  </a:cubicBezTo>
                  <a:lnTo>
                    <a:pt x="338" y="249"/>
                  </a:lnTo>
                  <a:lnTo>
                    <a:pt x="332" y="265"/>
                  </a:lnTo>
                  <a:lnTo>
                    <a:pt x="321" y="296"/>
                  </a:lnTo>
                  <a:lnTo>
                    <a:pt x="316" y="311"/>
                  </a:lnTo>
                  <a:lnTo>
                    <a:pt x="275" y="427"/>
                  </a:lnTo>
                  <a:cubicBezTo>
                    <a:pt x="273" y="433"/>
                    <a:pt x="277" y="438"/>
                    <a:pt x="282" y="438"/>
                  </a:cubicBezTo>
                  <a:lnTo>
                    <a:pt x="287" y="438"/>
                  </a:lnTo>
                  <a:cubicBezTo>
                    <a:pt x="291" y="438"/>
                    <a:pt x="294" y="436"/>
                    <a:pt x="295" y="433"/>
                  </a:cubicBezTo>
                  <a:lnTo>
                    <a:pt x="332" y="327"/>
                  </a:lnTo>
                  <a:cubicBezTo>
                    <a:pt x="332" y="327"/>
                    <a:pt x="332" y="327"/>
                    <a:pt x="332" y="327"/>
                  </a:cubicBezTo>
                  <a:lnTo>
                    <a:pt x="370" y="433"/>
                  </a:lnTo>
                  <a:cubicBezTo>
                    <a:pt x="371" y="436"/>
                    <a:pt x="374" y="438"/>
                    <a:pt x="378" y="438"/>
                  </a:cubicBezTo>
                  <a:lnTo>
                    <a:pt x="383" y="438"/>
                  </a:lnTo>
                  <a:cubicBezTo>
                    <a:pt x="388" y="438"/>
                    <a:pt x="392" y="433"/>
                    <a:pt x="390" y="427"/>
                  </a:cubicBezTo>
                  <a:lnTo>
                    <a:pt x="349" y="311"/>
                  </a:lnTo>
                  <a:lnTo>
                    <a:pt x="344" y="298"/>
                  </a:lnTo>
                  <a:cubicBezTo>
                    <a:pt x="344" y="297"/>
                    <a:pt x="344" y="295"/>
                    <a:pt x="344" y="293"/>
                  </a:cubicBezTo>
                  <a:lnTo>
                    <a:pt x="349" y="280"/>
                  </a:lnTo>
                  <a:lnTo>
                    <a:pt x="368" y="227"/>
                  </a:lnTo>
                  <a:cubicBezTo>
                    <a:pt x="370" y="220"/>
                    <a:pt x="380" y="220"/>
                    <a:pt x="383" y="227"/>
                  </a:cubicBezTo>
                  <a:lnTo>
                    <a:pt x="455" y="433"/>
                  </a:lnTo>
                  <a:cubicBezTo>
                    <a:pt x="457" y="436"/>
                    <a:pt x="460" y="438"/>
                    <a:pt x="463" y="438"/>
                  </a:cubicBezTo>
                  <a:lnTo>
                    <a:pt x="468" y="438"/>
                  </a:lnTo>
                  <a:cubicBezTo>
                    <a:pt x="473" y="438"/>
                    <a:pt x="477" y="433"/>
                    <a:pt x="475" y="427"/>
                  </a:cubicBezTo>
                  <a:lnTo>
                    <a:pt x="387" y="177"/>
                  </a:lnTo>
                  <a:close/>
                  <a:moveTo>
                    <a:pt x="297" y="227"/>
                  </a:moveTo>
                  <a:lnTo>
                    <a:pt x="297" y="227"/>
                  </a:lnTo>
                  <a:cubicBezTo>
                    <a:pt x="297" y="227"/>
                    <a:pt x="304" y="246"/>
                    <a:pt x="307" y="254"/>
                  </a:cubicBezTo>
                  <a:cubicBezTo>
                    <a:pt x="309" y="261"/>
                    <a:pt x="319" y="261"/>
                    <a:pt x="322" y="254"/>
                  </a:cubicBezTo>
                  <a:cubicBezTo>
                    <a:pt x="322" y="253"/>
                    <a:pt x="324" y="247"/>
                    <a:pt x="324" y="247"/>
                  </a:cubicBezTo>
                  <a:cubicBezTo>
                    <a:pt x="325" y="246"/>
                    <a:pt x="325" y="244"/>
                    <a:pt x="324" y="242"/>
                  </a:cubicBezTo>
                  <a:lnTo>
                    <a:pt x="301" y="177"/>
                  </a:lnTo>
                  <a:cubicBezTo>
                    <a:pt x="300" y="174"/>
                    <a:pt x="297" y="172"/>
                    <a:pt x="294" y="172"/>
                  </a:cubicBezTo>
                  <a:lnTo>
                    <a:pt x="286" y="172"/>
                  </a:lnTo>
                  <a:cubicBezTo>
                    <a:pt x="282" y="172"/>
                    <a:pt x="279" y="174"/>
                    <a:pt x="278" y="177"/>
                  </a:cubicBezTo>
                  <a:lnTo>
                    <a:pt x="189" y="427"/>
                  </a:lnTo>
                  <a:cubicBezTo>
                    <a:pt x="187" y="433"/>
                    <a:pt x="191" y="438"/>
                    <a:pt x="197" y="438"/>
                  </a:cubicBezTo>
                  <a:lnTo>
                    <a:pt x="202" y="438"/>
                  </a:lnTo>
                  <a:cubicBezTo>
                    <a:pt x="205" y="438"/>
                    <a:pt x="208" y="436"/>
                    <a:pt x="209" y="433"/>
                  </a:cubicBezTo>
                  <a:lnTo>
                    <a:pt x="282" y="227"/>
                  </a:lnTo>
                  <a:cubicBezTo>
                    <a:pt x="285" y="220"/>
                    <a:pt x="295" y="220"/>
                    <a:pt x="297" y="227"/>
                  </a:cubicBezTo>
                  <a:close/>
                </a:path>
              </a:pathLst>
            </a:custGeom>
            <a:solidFill>
              <a:schemeClr val="accent2"/>
            </a:solidFill>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sz="1735">
                <a:ln>
                  <a:noFill/>
                </a:ln>
                <a:solidFill>
                  <a:schemeClr val="accent1"/>
                </a:solidFill>
              </a:endParaRPr>
            </a:p>
          </p:txBody>
        </p:sp>
      </p:grpSp>
    </p:spTree>
    <p:extLst>
      <p:ext uri="{BB962C8B-B14F-4D97-AF65-F5344CB8AC3E}">
        <p14:creationId xmlns:p14="http://schemas.microsoft.com/office/powerpoint/2010/main" val="225543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Why Forum W?</a:t>
            </a:r>
            <a:endParaRPr lang="en-US" sz="3600" dirty="0"/>
          </a:p>
        </p:txBody>
      </p:sp>
      <p:sp>
        <p:nvSpPr>
          <p:cNvPr id="5" name="Slide Number Placeholder 4"/>
          <p:cNvSpPr>
            <a:spLocks noGrp="1"/>
          </p:cNvSpPr>
          <p:nvPr>
            <p:ph type="sldNum" sz="quarter" idx="17"/>
          </p:nvPr>
        </p:nvSpPr>
        <p:spPr/>
        <p:txBody>
          <a:bodyPr/>
          <a:lstStyle/>
          <a:p>
            <a:fld id="{D80659BF-CB79-4A8E-8A5E-9707540CF6F7}" type="slidenum">
              <a:rPr lang="en-US" smtClean="0"/>
              <a:pPr/>
              <a:t>2</a:t>
            </a:fld>
            <a:endParaRPr lang="en-US" dirty="0"/>
          </a:p>
        </p:txBody>
      </p:sp>
      <p:sp>
        <p:nvSpPr>
          <p:cNvPr id="6" name="TextBox 5"/>
          <p:cNvSpPr txBox="1"/>
          <p:nvPr/>
        </p:nvSpPr>
        <p:spPr>
          <a:xfrm>
            <a:off x="809625" y="2135859"/>
            <a:ext cx="3291840" cy="3291840"/>
          </a:xfrm>
          <a:prstGeom prst="rect">
            <a:avLst/>
          </a:prstGeom>
          <a:solidFill>
            <a:schemeClr val="accent4"/>
          </a:solidFill>
        </p:spPr>
        <p:txBody>
          <a:bodyPr wrap="square" lIns="0" tIns="0" rIns="0" bIns="0" rtlCol="0">
            <a:noAutofit/>
          </a:bodyPr>
          <a:lstStyle/>
          <a:p>
            <a:pPr>
              <a:spcAft>
                <a:spcPts val="400"/>
              </a:spcAft>
            </a:pPr>
            <a:endParaRPr lang="en-US" sz="1800" dirty="0" smtClean="0">
              <a:solidFill>
                <a:schemeClr val="accent5"/>
              </a:solidFill>
              <a:latin typeface="+mj-lt"/>
              <a:cs typeface="Arial" panose="020B0604020202020204" pitchFamily="34" charset="0"/>
            </a:endParaRPr>
          </a:p>
          <a:p>
            <a:pPr algn="ctr">
              <a:spcAft>
                <a:spcPts val="400"/>
              </a:spcAft>
            </a:pPr>
            <a:r>
              <a:rPr lang="en-US" sz="2800" dirty="0" smtClean="0">
                <a:solidFill>
                  <a:schemeClr val="accent5"/>
                </a:solidFill>
                <a:latin typeface="+mj-lt"/>
                <a:cs typeface="Arial" panose="020B0604020202020204" pitchFamily="34" charset="0"/>
              </a:rPr>
              <a:t>Recruit the Best</a:t>
            </a:r>
          </a:p>
          <a:p>
            <a:pPr marL="74613" indent="-74613">
              <a:spcAft>
                <a:spcPts val="400"/>
              </a:spcAft>
              <a:buFont typeface="Arial" panose="020B0604020202020204" pitchFamily="34" charset="0"/>
              <a:buChar char="-"/>
            </a:pPr>
            <a:endParaRPr lang="en-US" sz="1000" dirty="0">
              <a:solidFill>
                <a:schemeClr val="bg1"/>
              </a:solidFill>
              <a:latin typeface="Arial" panose="020B0604020202020204" pitchFamily="34" charset="0"/>
              <a:cs typeface="Arial" panose="020B0604020202020204" pitchFamily="34" charset="0"/>
            </a:endParaRPr>
          </a:p>
          <a:p>
            <a:pPr algn="ctr" defTabSz="884964">
              <a:spcBef>
                <a:spcPct val="0"/>
              </a:spcBef>
              <a:spcAft>
                <a:spcPts val="600"/>
              </a:spcAft>
            </a:pPr>
            <a:r>
              <a:rPr lang="en-US" altLang="en-US" sz="2200" dirty="0" smtClean="0">
                <a:solidFill>
                  <a:schemeClr val="bg1"/>
                </a:solidFill>
                <a:ea typeface="+mj-ea"/>
                <a:cs typeface="Arial" panose="020B0604020202020204" pitchFamily="34" charset="0"/>
              </a:rPr>
              <a:t> 50%+ </a:t>
            </a:r>
            <a:r>
              <a:rPr lang="en-US" altLang="en-US" sz="2200" dirty="0">
                <a:solidFill>
                  <a:schemeClr val="bg1"/>
                </a:solidFill>
                <a:ea typeface="+mj-ea"/>
                <a:cs typeface="Arial" panose="020B0604020202020204" pitchFamily="34" charset="0"/>
              </a:rPr>
              <a:t>of accounting </a:t>
            </a:r>
            <a:r>
              <a:rPr lang="en-US" altLang="en-US" sz="2200" dirty="0" smtClean="0">
                <a:solidFill>
                  <a:schemeClr val="bg1"/>
                </a:solidFill>
                <a:ea typeface="+mj-ea"/>
                <a:cs typeface="Arial" panose="020B0604020202020204" pitchFamily="34" charset="0"/>
              </a:rPr>
              <a:t>   graduates </a:t>
            </a:r>
            <a:r>
              <a:rPr lang="en-US" altLang="en-US" sz="2200" dirty="0">
                <a:solidFill>
                  <a:schemeClr val="bg1"/>
                </a:solidFill>
                <a:ea typeface="+mj-ea"/>
                <a:cs typeface="Arial" panose="020B0604020202020204" pitchFamily="34" charset="0"/>
              </a:rPr>
              <a:t>are </a:t>
            </a:r>
            <a:r>
              <a:rPr lang="en-US" altLang="en-US" sz="2200" dirty="0" smtClean="0">
                <a:solidFill>
                  <a:schemeClr val="bg1"/>
                </a:solidFill>
                <a:ea typeface="+mj-ea"/>
                <a:cs typeface="Arial" panose="020B0604020202020204" pitchFamily="34" charset="0"/>
              </a:rPr>
              <a:t>women</a:t>
            </a:r>
          </a:p>
          <a:p>
            <a:pPr algn="ctr" defTabSz="884964">
              <a:spcBef>
                <a:spcPct val="0"/>
              </a:spcBef>
              <a:spcAft>
                <a:spcPts val="600"/>
              </a:spcAft>
            </a:pPr>
            <a:endParaRPr lang="en-US" altLang="en-US" sz="1200" dirty="0">
              <a:solidFill>
                <a:schemeClr val="bg1"/>
              </a:solidFill>
              <a:ea typeface="+mj-ea"/>
              <a:cs typeface="Arial" panose="020B0604020202020204" pitchFamily="34" charset="0"/>
            </a:endParaRPr>
          </a:p>
          <a:p>
            <a:pPr algn="ctr" defTabSz="884964">
              <a:spcBef>
                <a:spcPct val="0"/>
              </a:spcBef>
              <a:spcAft>
                <a:spcPts val="600"/>
              </a:spcAft>
            </a:pPr>
            <a:r>
              <a:rPr lang="en-US" altLang="en-US" sz="2200" dirty="0" smtClean="0">
                <a:solidFill>
                  <a:schemeClr val="bg1"/>
                </a:solidFill>
                <a:ea typeface="+mj-ea"/>
                <a:cs typeface="Arial" panose="020B0604020202020204" pitchFamily="34" charset="0"/>
              </a:rPr>
              <a:t>Combat </a:t>
            </a:r>
            <a:r>
              <a:rPr lang="en-US" altLang="en-US" sz="2200" dirty="0">
                <a:solidFill>
                  <a:schemeClr val="bg1"/>
                </a:solidFill>
                <a:ea typeface="+mj-ea"/>
                <a:cs typeface="Arial" panose="020B0604020202020204" pitchFamily="34" charset="0"/>
              </a:rPr>
              <a:t>shrinking </a:t>
            </a:r>
            <a:r>
              <a:rPr lang="en-US" altLang="en-US" sz="2200" dirty="0" smtClean="0">
                <a:solidFill>
                  <a:schemeClr val="bg1"/>
                </a:solidFill>
                <a:ea typeface="+mj-ea"/>
                <a:cs typeface="Arial" panose="020B0604020202020204" pitchFamily="34" charset="0"/>
              </a:rPr>
              <a:t>workforce</a:t>
            </a:r>
            <a:endParaRPr lang="en-US" altLang="en-US" sz="2200" dirty="0">
              <a:solidFill>
                <a:schemeClr val="bg1"/>
              </a:solidFill>
              <a:ea typeface="+mj-ea"/>
              <a:cs typeface="Arial" panose="020B0604020202020204" pitchFamily="34" charset="0"/>
            </a:endParaRPr>
          </a:p>
          <a:p>
            <a:pPr marL="74613" indent="-74613">
              <a:spcAft>
                <a:spcPts val="400"/>
              </a:spcAft>
              <a:buFont typeface="Arial" panose="020B0604020202020204" pitchFamily="34" charset="0"/>
              <a:buChar char="-"/>
            </a:pPr>
            <a:endParaRPr lang="en-US" sz="1000" dirty="0" smtClean="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4204335" y="2135859"/>
            <a:ext cx="3291840" cy="3291840"/>
          </a:xfrm>
          <a:prstGeom prst="rect">
            <a:avLst/>
          </a:prstGeom>
          <a:solidFill>
            <a:schemeClr val="accent5"/>
          </a:solidFill>
        </p:spPr>
        <p:txBody>
          <a:bodyPr wrap="square" lIns="0" tIns="0" rIns="0" bIns="0" rtlCol="0">
            <a:noAutofit/>
          </a:bodyPr>
          <a:lstStyle/>
          <a:p>
            <a:pPr algn="ctr">
              <a:spcAft>
                <a:spcPts val="400"/>
              </a:spcAft>
              <a:buFontTx/>
              <a:buNone/>
            </a:pPr>
            <a:endParaRPr lang="en-US" altLang="en-US" sz="1000" dirty="0">
              <a:solidFill>
                <a:schemeClr val="bg1"/>
              </a:solidFill>
            </a:endParaRPr>
          </a:p>
          <a:p>
            <a:pPr algn="ctr">
              <a:spcAft>
                <a:spcPts val="400"/>
              </a:spcAft>
              <a:buFontTx/>
              <a:buNone/>
            </a:pPr>
            <a:r>
              <a:rPr lang="en-US" altLang="en-US" sz="2800" dirty="0" smtClean="0">
                <a:solidFill>
                  <a:schemeClr val="bg2"/>
                </a:solidFill>
                <a:latin typeface="+mj-lt"/>
                <a:cs typeface="Arial" panose="020B0604020202020204" pitchFamily="34" charset="0"/>
              </a:rPr>
              <a:t>Improve Performance</a:t>
            </a:r>
          </a:p>
          <a:p>
            <a:pPr algn="ctr">
              <a:spcAft>
                <a:spcPts val="400"/>
              </a:spcAft>
              <a:buFontTx/>
              <a:buNone/>
            </a:pPr>
            <a:endParaRPr lang="en-US" altLang="en-US" sz="1000" dirty="0">
              <a:solidFill>
                <a:schemeClr val="bg2"/>
              </a:solidFill>
              <a:latin typeface="+mj-lt"/>
              <a:cs typeface="Arial" panose="020B0604020202020204" pitchFamily="34" charset="0"/>
            </a:endParaRPr>
          </a:p>
          <a:p>
            <a:pPr algn="ctr" defTabSz="884964">
              <a:spcBef>
                <a:spcPct val="0"/>
              </a:spcBef>
              <a:spcAft>
                <a:spcPts val="600"/>
              </a:spcAft>
            </a:pPr>
            <a:r>
              <a:rPr lang="en-US" altLang="en-US" sz="2200" dirty="0" smtClean="0">
                <a:solidFill>
                  <a:schemeClr val="bg1"/>
                </a:solidFill>
                <a:ea typeface="+mj-ea"/>
                <a:cs typeface="Arial" panose="020B0604020202020204" pitchFamily="34" charset="0"/>
              </a:rPr>
              <a:t>Increase profitability</a:t>
            </a:r>
          </a:p>
          <a:p>
            <a:pPr algn="ctr" defTabSz="884964">
              <a:spcBef>
                <a:spcPct val="0"/>
              </a:spcBef>
              <a:spcAft>
                <a:spcPts val="600"/>
              </a:spcAft>
            </a:pPr>
            <a:endParaRPr lang="en-US" altLang="en-US" sz="1200" dirty="0" smtClean="0">
              <a:solidFill>
                <a:schemeClr val="bg1"/>
              </a:solidFill>
              <a:ea typeface="+mj-ea"/>
              <a:cs typeface="Arial" panose="020B0604020202020204" pitchFamily="34" charset="0"/>
            </a:endParaRPr>
          </a:p>
          <a:p>
            <a:pPr algn="ctr" defTabSz="884964">
              <a:spcBef>
                <a:spcPct val="0"/>
              </a:spcBef>
              <a:spcAft>
                <a:spcPts val="600"/>
              </a:spcAft>
            </a:pPr>
            <a:r>
              <a:rPr lang="en-US" altLang="en-US" sz="2200" dirty="0" smtClean="0">
                <a:solidFill>
                  <a:schemeClr val="bg1"/>
                </a:solidFill>
                <a:ea typeface="+mj-ea"/>
                <a:cs typeface="Arial" panose="020B0604020202020204" pitchFamily="34" charset="0"/>
              </a:rPr>
              <a:t>Foster innovation</a:t>
            </a:r>
            <a:endParaRPr lang="en-US" altLang="en-US" sz="2200" dirty="0">
              <a:solidFill>
                <a:schemeClr val="bg1"/>
              </a:solidFill>
              <a:ea typeface="+mj-ea"/>
              <a:cs typeface="Arial" panose="020B0604020202020204" pitchFamily="34" charset="0"/>
            </a:endParaRPr>
          </a:p>
        </p:txBody>
      </p:sp>
      <p:sp>
        <p:nvSpPr>
          <p:cNvPr id="8" name="TextBox 7"/>
          <p:cNvSpPr txBox="1"/>
          <p:nvPr/>
        </p:nvSpPr>
        <p:spPr>
          <a:xfrm>
            <a:off x="7599045" y="2135859"/>
            <a:ext cx="3291840" cy="3291840"/>
          </a:xfrm>
          <a:prstGeom prst="rect">
            <a:avLst/>
          </a:prstGeom>
          <a:solidFill>
            <a:schemeClr val="accent6"/>
          </a:solidFill>
        </p:spPr>
        <p:txBody>
          <a:bodyPr wrap="square" lIns="0" tIns="0" rIns="0" bIns="0" rtlCol="0">
            <a:noAutofit/>
          </a:bodyPr>
          <a:lstStyle/>
          <a:p>
            <a:pPr algn="ctr">
              <a:spcBef>
                <a:spcPts val="600"/>
              </a:spcBef>
              <a:spcAft>
                <a:spcPts val="400"/>
              </a:spcAft>
            </a:pPr>
            <a:endParaRPr lang="en-US" sz="600" dirty="0" smtClean="0">
              <a:solidFill>
                <a:schemeClr val="bg2"/>
              </a:solidFill>
              <a:latin typeface="+mj-lt"/>
              <a:cs typeface="Arial" panose="020B0604020202020204" pitchFamily="34" charset="0"/>
            </a:endParaRPr>
          </a:p>
          <a:p>
            <a:pPr algn="ctr">
              <a:spcBef>
                <a:spcPts val="600"/>
              </a:spcBef>
              <a:spcAft>
                <a:spcPts val="400"/>
              </a:spcAft>
            </a:pPr>
            <a:r>
              <a:rPr lang="en-US" sz="2800" dirty="0" smtClean="0">
                <a:solidFill>
                  <a:schemeClr val="bg1"/>
                </a:solidFill>
                <a:latin typeface="+mj-lt"/>
                <a:cs typeface="Arial" panose="020B0604020202020204" pitchFamily="34" charset="0"/>
              </a:rPr>
              <a:t>Better </a:t>
            </a:r>
            <a:r>
              <a:rPr lang="en-US" sz="2800" dirty="0">
                <a:solidFill>
                  <a:schemeClr val="bg1"/>
                </a:solidFill>
                <a:latin typeface="+mj-lt"/>
                <a:cs typeface="Arial" panose="020B0604020202020204" pitchFamily="34" charset="0"/>
              </a:rPr>
              <a:t>Serve Clients </a:t>
            </a:r>
          </a:p>
          <a:p>
            <a:pPr algn="ctr"/>
            <a:endParaRPr lang="en-US" sz="2200" dirty="0" smtClean="0">
              <a:solidFill>
                <a:schemeClr val="bg1"/>
              </a:solidFill>
            </a:endParaRPr>
          </a:p>
          <a:p>
            <a:pPr algn="ctr"/>
            <a:r>
              <a:rPr lang="en-US" sz="2200" dirty="0" smtClean="0">
                <a:solidFill>
                  <a:schemeClr val="bg1"/>
                </a:solidFill>
              </a:rPr>
              <a:t>Clients </a:t>
            </a:r>
            <a:r>
              <a:rPr lang="en-US" sz="2200" dirty="0">
                <a:solidFill>
                  <a:schemeClr val="bg1"/>
                </a:solidFill>
              </a:rPr>
              <a:t>and prospects are more </a:t>
            </a:r>
            <a:r>
              <a:rPr lang="en-US" sz="2200" dirty="0" smtClean="0">
                <a:solidFill>
                  <a:schemeClr val="bg1"/>
                </a:solidFill>
              </a:rPr>
              <a:t>diverse</a:t>
            </a:r>
          </a:p>
          <a:p>
            <a:pPr algn="ctr"/>
            <a:r>
              <a:rPr lang="en-US" sz="1200" dirty="0" smtClean="0">
                <a:solidFill>
                  <a:schemeClr val="bg1"/>
                </a:solidFill>
              </a:rPr>
              <a:t> </a:t>
            </a:r>
          </a:p>
          <a:p>
            <a:pPr algn="ctr"/>
            <a:r>
              <a:rPr lang="en-US" sz="2200" dirty="0" smtClean="0">
                <a:solidFill>
                  <a:schemeClr val="bg1"/>
                </a:solidFill>
              </a:rPr>
              <a:t>They want to work with </a:t>
            </a:r>
            <a:r>
              <a:rPr lang="en-US" sz="2200" dirty="0">
                <a:solidFill>
                  <a:schemeClr val="bg1"/>
                </a:solidFill>
              </a:rPr>
              <a:t>others who reflect their diversity and </a:t>
            </a:r>
            <a:r>
              <a:rPr lang="en-US" sz="2200" dirty="0" smtClean="0">
                <a:solidFill>
                  <a:schemeClr val="bg1"/>
                </a:solidFill>
              </a:rPr>
              <a:t>values</a:t>
            </a:r>
            <a:endParaRPr lang="en-US" sz="2200" dirty="0">
              <a:solidFill>
                <a:schemeClr val="bg1"/>
              </a:solidFill>
            </a:endParaRPr>
          </a:p>
        </p:txBody>
      </p:sp>
    </p:spTree>
    <p:extLst>
      <p:ext uri="{BB962C8B-B14F-4D97-AF65-F5344CB8AC3E}">
        <p14:creationId xmlns:p14="http://schemas.microsoft.com/office/powerpoint/2010/main" val="15542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Better Together: Moss Adams &amp; [CLIENT]</a:t>
            </a:r>
            <a:endParaRPr lang="en-US" dirty="0"/>
          </a:p>
        </p:txBody>
      </p:sp>
      <p:sp>
        <p:nvSpPr>
          <p:cNvPr id="3" name="Slide Number Placeholder 2"/>
          <p:cNvSpPr>
            <a:spLocks noGrp="1"/>
          </p:cNvSpPr>
          <p:nvPr>
            <p:ph type="sldNum" sz="quarter" idx="11"/>
          </p:nvPr>
        </p:nvSpPr>
        <p:spPr/>
        <p:txBody>
          <a:bodyPr/>
          <a:lstStyle/>
          <a:p>
            <a:fld id="{D80659BF-CB79-4A8E-8A5E-9707540CF6F7}" type="slidenum">
              <a:rPr lang="en-US" smtClean="0"/>
              <a:pPr/>
              <a:t>3</a:t>
            </a:fld>
            <a:endParaRPr lang="en-US"/>
          </a:p>
        </p:txBody>
      </p:sp>
      <p:sp>
        <p:nvSpPr>
          <p:cNvPr id="7" name="Content Placeholder 6"/>
          <p:cNvSpPr>
            <a:spLocks noGrp="1"/>
          </p:cNvSpPr>
          <p:nvPr>
            <p:ph sz="quarter" idx="15"/>
          </p:nvPr>
        </p:nvSpPr>
        <p:spPr>
          <a:xfrm>
            <a:off x="5181942" y="3097763"/>
            <a:ext cx="5421404" cy="2743200"/>
          </a:xfrm>
        </p:spPr>
        <p:txBody>
          <a:bodyPr/>
          <a:lstStyle/>
          <a:p>
            <a:r>
              <a:rPr lang="en-US" sz="3600" dirty="0" smtClean="0">
                <a:solidFill>
                  <a:schemeClr val="tx2"/>
                </a:solidFill>
                <a:ea typeface="+mj-ea"/>
              </a:rPr>
              <a:t>Goals</a:t>
            </a:r>
            <a:endParaRPr lang="en-US" sz="3600" dirty="0">
              <a:solidFill>
                <a:schemeClr val="tx2"/>
              </a:solidFill>
              <a:ea typeface="+mj-ea"/>
            </a:endParaRPr>
          </a:p>
          <a:p>
            <a:pPr marL="457200" indent="-457200">
              <a:spcBef>
                <a:spcPts val="0"/>
              </a:spcBef>
              <a:spcAft>
                <a:spcPts val="600"/>
              </a:spcAft>
              <a:buFont typeface="Arial" panose="020B0604020202020204" pitchFamily="34" charset="0"/>
              <a:buChar char="•"/>
            </a:pPr>
            <a:r>
              <a:rPr lang="en-US" sz="2600" dirty="0">
                <a:latin typeface="+mn-lt"/>
              </a:rPr>
              <a:t>Foster an inclusive culture </a:t>
            </a:r>
          </a:p>
          <a:p>
            <a:pPr marL="457200" indent="-457200">
              <a:spcBef>
                <a:spcPts val="0"/>
              </a:spcBef>
              <a:spcAft>
                <a:spcPts val="600"/>
              </a:spcAft>
              <a:buFont typeface="Arial" panose="020B0604020202020204" pitchFamily="34" charset="0"/>
              <a:buChar char="•"/>
            </a:pPr>
            <a:r>
              <a:rPr lang="en-US" sz="2600" dirty="0">
                <a:latin typeface="+mn-lt"/>
              </a:rPr>
              <a:t>Strengthen our pipeline of women</a:t>
            </a:r>
          </a:p>
          <a:p>
            <a:pPr marL="457200" indent="-457200">
              <a:spcBef>
                <a:spcPts val="0"/>
              </a:spcBef>
              <a:spcAft>
                <a:spcPts val="600"/>
              </a:spcAft>
              <a:buFont typeface="Arial" panose="020B0604020202020204" pitchFamily="34" charset="0"/>
              <a:buChar char="•"/>
            </a:pPr>
            <a:r>
              <a:rPr lang="en-US" sz="2600" dirty="0">
                <a:latin typeface="+mn-lt"/>
              </a:rPr>
              <a:t>Increase the number of women leaders </a:t>
            </a:r>
          </a:p>
          <a:p>
            <a:pPr marL="457200" indent="-457200">
              <a:spcBef>
                <a:spcPts val="0"/>
              </a:spcBef>
              <a:spcAft>
                <a:spcPts val="600"/>
              </a:spcAft>
              <a:buFont typeface="Arial" panose="020B0604020202020204" pitchFamily="34" charset="0"/>
              <a:buChar char="•"/>
            </a:pPr>
            <a:r>
              <a:rPr lang="en-US" sz="2600" dirty="0">
                <a:latin typeface="+mn-lt"/>
              </a:rPr>
              <a:t>Be known as a thought leader</a:t>
            </a:r>
          </a:p>
          <a:p>
            <a:pPr marL="457200" indent="-457200">
              <a:spcBef>
                <a:spcPts val="0"/>
              </a:spcBef>
              <a:spcAft>
                <a:spcPts val="0"/>
              </a:spcAft>
              <a:buFont typeface="Arial" panose="020B0604020202020204" pitchFamily="34" charset="0"/>
              <a:buChar char="•"/>
            </a:pPr>
            <a:endParaRPr lang="en-US" sz="2600" dirty="0">
              <a:latin typeface="+mn-lt"/>
            </a:endParaRPr>
          </a:p>
        </p:txBody>
      </p:sp>
      <p:sp>
        <p:nvSpPr>
          <p:cNvPr id="6" name="Title 5"/>
          <p:cNvSpPr>
            <a:spLocks noGrp="1"/>
          </p:cNvSpPr>
          <p:nvPr>
            <p:ph type="title"/>
          </p:nvPr>
        </p:nvSpPr>
        <p:spPr/>
        <p:txBody>
          <a:bodyPr/>
          <a:lstStyle/>
          <a:p>
            <a:r>
              <a:rPr lang="en-US" sz="3600" dirty="0" smtClean="0"/>
              <a:t>Mission</a:t>
            </a:r>
            <a:r>
              <a:rPr lang="en-US" sz="2800" dirty="0" smtClean="0"/>
              <a:t/>
            </a:r>
            <a:br>
              <a:rPr lang="en-US" sz="2800" dirty="0" smtClean="0"/>
            </a:br>
            <a:r>
              <a:rPr lang="en-US" sz="1200" dirty="0" smtClean="0"/>
              <a:t>	</a:t>
            </a:r>
            <a:r>
              <a:rPr lang="en-US" sz="2800" dirty="0" smtClean="0"/>
              <a:t/>
            </a:r>
            <a:br>
              <a:rPr lang="en-US" sz="2800" dirty="0" smtClean="0"/>
            </a:br>
            <a:r>
              <a:rPr lang="en-US" sz="2800" dirty="0" smtClean="0">
                <a:latin typeface="+mn-lt"/>
              </a:rPr>
              <a:t>Accelerate </a:t>
            </a:r>
            <a:r>
              <a:rPr lang="en-US" sz="2800" dirty="0">
                <a:latin typeface="+mn-lt"/>
              </a:rPr>
              <a:t>the firm’s success in attracting, developing, retaining, and advancing talented women</a:t>
            </a:r>
            <a:r>
              <a:rPr lang="en-US" sz="2800" dirty="0" smtClean="0">
                <a:latin typeface="+mn-lt"/>
              </a:rPr>
              <a:t>.</a:t>
            </a:r>
            <a:endParaRPr lang="en-US" sz="2800" dirty="0">
              <a:latin typeface="+mn-lt"/>
            </a:endParaRPr>
          </a:p>
        </p:txBody>
      </p:sp>
      <p:pic>
        <p:nvPicPr>
          <p:cNvPr id="5" name="Picture Placeholder 4"/>
          <p:cNvPicPr>
            <a:picLocks noGrp="1" noChangeAspect="1"/>
          </p:cNvPicPr>
          <p:nvPr>
            <p:ph type="pic" sz="quarter" idx="35"/>
          </p:nvPr>
        </p:nvPicPr>
        <p:blipFill>
          <a:blip r:embed="rId3">
            <a:extLst>
              <a:ext uri="{28A0092B-C50C-407E-A947-70E740481C1C}">
                <a14:useLocalDpi xmlns:a14="http://schemas.microsoft.com/office/drawing/2010/main" val="0"/>
              </a:ext>
            </a:extLst>
          </a:blip>
          <a:srcRect l="120" r="120"/>
          <a:stretch>
            <a:fillRect/>
          </a:stretch>
        </p:blipFill>
        <p:spPr/>
      </p:pic>
    </p:spTree>
    <p:extLst>
      <p:ext uri="{BB962C8B-B14F-4D97-AF65-F5344CB8AC3E}">
        <p14:creationId xmlns:p14="http://schemas.microsoft.com/office/powerpoint/2010/main" val="56395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pPr marL="480043" indent="-480043">
              <a:buFont typeface="+mj-lt"/>
              <a:buAutoNum type="arabicPeriod"/>
            </a:pPr>
            <a:r>
              <a:rPr lang="en-US" dirty="0">
                <a:solidFill>
                  <a:schemeClr val="tx1"/>
                </a:solidFill>
              </a:rPr>
              <a:t>Understand the real issues</a:t>
            </a:r>
          </a:p>
          <a:p>
            <a:pPr marL="480043" indent="-480043">
              <a:buFont typeface="+mj-lt"/>
              <a:buAutoNum type="arabicPeriod"/>
            </a:pPr>
            <a:r>
              <a:rPr lang="en-US" dirty="0">
                <a:solidFill>
                  <a:schemeClr val="tx1"/>
                </a:solidFill>
              </a:rPr>
              <a:t>Make the business case</a:t>
            </a:r>
          </a:p>
          <a:p>
            <a:pPr marL="480043" indent="-480043">
              <a:buFont typeface="+mj-lt"/>
              <a:buAutoNum type="arabicPeriod"/>
            </a:pPr>
            <a:r>
              <a:rPr lang="en-US" dirty="0">
                <a:solidFill>
                  <a:schemeClr val="tx1"/>
                </a:solidFill>
              </a:rPr>
              <a:t>Give women honest feedback</a:t>
            </a:r>
          </a:p>
          <a:p>
            <a:pPr marL="480043" indent="-480043">
              <a:buFont typeface="+mj-lt"/>
              <a:buAutoNum type="arabicPeriod"/>
            </a:pPr>
            <a:r>
              <a:rPr lang="en-US" dirty="0">
                <a:solidFill>
                  <a:schemeClr val="tx1"/>
                </a:solidFill>
              </a:rPr>
              <a:t>Strive for cultural change</a:t>
            </a:r>
          </a:p>
          <a:p>
            <a:pPr marL="480043" indent="-480043">
              <a:buFont typeface="+mj-lt"/>
              <a:buAutoNum type="arabicPeriod"/>
            </a:pPr>
            <a:r>
              <a:rPr lang="en-US" dirty="0">
                <a:solidFill>
                  <a:schemeClr val="tx1"/>
                </a:solidFill>
              </a:rPr>
              <a:t>Actually value diversity</a:t>
            </a:r>
          </a:p>
          <a:p>
            <a:endParaRPr lang="en-US" dirty="0">
              <a:solidFill>
                <a:schemeClr val="tx1"/>
              </a:solidFill>
            </a:endParaRPr>
          </a:p>
        </p:txBody>
      </p:sp>
      <p:sp>
        <p:nvSpPr>
          <p:cNvPr id="4" name="Title 3"/>
          <p:cNvSpPr>
            <a:spLocks noGrp="1"/>
          </p:cNvSpPr>
          <p:nvPr>
            <p:ph type="title"/>
          </p:nvPr>
        </p:nvSpPr>
        <p:spPr/>
        <p:txBody>
          <a:bodyPr/>
          <a:lstStyle/>
          <a:p>
            <a:r>
              <a:rPr lang="en-US" sz="3600" dirty="0" smtClean="0">
                <a:solidFill>
                  <a:schemeClr val="tx1"/>
                </a:solidFill>
              </a:rPr>
              <a:t>Keys to Success</a:t>
            </a:r>
            <a:endParaRPr lang="en-US" sz="36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009" y="697463"/>
            <a:ext cx="4276725" cy="4800600"/>
          </a:xfrm>
          <a:prstGeom prst="rect">
            <a:avLst/>
          </a:prstGeom>
        </p:spPr>
      </p:pic>
    </p:spTree>
    <p:extLst>
      <p:ext uri="{BB962C8B-B14F-4D97-AF65-F5344CB8AC3E}">
        <p14:creationId xmlns:p14="http://schemas.microsoft.com/office/powerpoint/2010/main" val="1420953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pPr marL="457200" indent="-457200">
              <a:spcBef>
                <a:spcPts val="1200"/>
              </a:spcBef>
              <a:buFont typeface="Arial" panose="020B0604020202020204" pitchFamily="34" charset="0"/>
              <a:buChar char="•"/>
            </a:pPr>
            <a:r>
              <a:rPr lang="en-US" sz="2600" dirty="0">
                <a:latin typeface="Arial" panose="020B0604020202020204" pitchFamily="34" charset="0"/>
              </a:rPr>
              <a:t>Don’t just adapt someone else’s program</a:t>
            </a:r>
          </a:p>
          <a:p>
            <a:pPr marL="457200" indent="-457200">
              <a:spcBef>
                <a:spcPts val="1200"/>
              </a:spcBef>
              <a:buFont typeface="Arial" panose="020B0604020202020204" pitchFamily="34" charset="0"/>
              <a:buChar char="•"/>
            </a:pPr>
            <a:r>
              <a:rPr lang="en-US" sz="2600" dirty="0" smtClean="0">
                <a:latin typeface="Arial" panose="020B0604020202020204" pitchFamily="34" charset="0"/>
              </a:rPr>
              <a:t>Gap </a:t>
            </a:r>
            <a:r>
              <a:rPr lang="en-US" sz="2600" dirty="0">
                <a:latin typeface="Arial" panose="020B0604020202020204" pitchFamily="34" charset="0"/>
              </a:rPr>
              <a:t>of women in leadership is not just about work/life balance</a:t>
            </a:r>
          </a:p>
          <a:p>
            <a:pPr marL="457200" indent="-457200">
              <a:spcBef>
                <a:spcPts val="1200"/>
              </a:spcBef>
              <a:buFont typeface="Arial" panose="020B0604020202020204" pitchFamily="34" charset="0"/>
              <a:buChar char="•"/>
            </a:pPr>
            <a:r>
              <a:rPr lang="en-US" sz="2600" dirty="0">
                <a:latin typeface="Arial" panose="020B0604020202020204" pitchFamily="34" charset="0"/>
              </a:rPr>
              <a:t>Unconscious bias &amp; cultural norms</a:t>
            </a:r>
          </a:p>
          <a:p>
            <a:pPr marL="457200" indent="-457200">
              <a:spcBef>
                <a:spcPts val="1200"/>
              </a:spcBef>
              <a:buFont typeface="Arial" panose="020B0604020202020204" pitchFamily="34" charset="0"/>
              <a:buChar char="•"/>
            </a:pPr>
            <a:r>
              <a:rPr lang="en-US" sz="2600" dirty="0">
                <a:latin typeface="Arial" panose="020B0604020202020204" pitchFamily="34" charset="0"/>
              </a:rPr>
              <a:t>Role models</a:t>
            </a:r>
          </a:p>
          <a:p>
            <a:pPr marL="457200" indent="-457200">
              <a:spcBef>
                <a:spcPts val="1200"/>
              </a:spcBef>
              <a:buFont typeface="Arial" panose="020B0604020202020204" pitchFamily="34" charset="0"/>
              <a:buChar char="•"/>
            </a:pPr>
            <a:r>
              <a:rPr lang="en-US" sz="2600" dirty="0">
                <a:latin typeface="Arial" panose="020B0604020202020204" pitchFamily="34" charset="0"/>
              </a:rPr>
              <a:t>Mentorship &amp; sponsorship</a:t>
            </a:r>
          </a:p>
          <a:p>
            <a:endParaRPr lang="en-US" dirty="0"/>
          </a:p>
        </p:txBody>
      </p:sp>
      <p:sp>
        <p:nvSpPr>
          <p:cNvPr id="2" name="Title 1"/>
          <p:cNvSpPr>
            <a:spLocks noGrp="1"/>
          </p:cNvSpPr>
          <p:nvPr>
            <p:ph type="title"/>
          </p:nvPr>
        </p:nvSpPr>
        <p:spPr/>
        <p:txBody>
          <a:bodyPr/>
          <a:lstStyle/>
          <a:p>
            <a:r>
              <a:rPr lang="en-US" sz="3600" dirty="0" smtClean="0"/>
              <a:t>Understand the </a:t>
            </a:r>
            <a:r>
              <a:rPr lang="en-US" sz="3600" b="1" dirty="0" smtClean="0"/>
              <a:t>REAL</a:t>
            </a:r>
            <a:r>
              <a:rPr lang="en-US" sz="3600" dirty="0" smtClean="0"/>
              <a:t> </a:t>
            </a:r>
            <a:r>
              <a:rPr lang="en-US" sz="3600" dirty="0" smtClean="0"/>
              <a:t>Issues</a:t>
            </a:r>
            <a:endParaRPr lang="en-US" sz="3600" dirty="0"/>
          </a:p>
        </p:txBody>
      </p:sp>
      <p:pic>
        <p:nvPicPr>
          <p:cNvPr id="10" name="Picture Placeholder 9"/>
          <p:cNvPicPr>
            <a:picLocks noGrp="1" noChangeAspect="1"/>
          </p:cNvPicPr>
          <p:nvPr>
            <p:ph type="pic" sz="quarter" idx="35"/>
          </p:nvPr>
        </p:nvPicPr>
        <p:blipFill>
          <a:blip r:embed="rId3">
            <a:extLst>
              <a:ext uri="{28A0092B-C50C-407E-A947-70E740481C1C}">
                <a14:useLocalDpi xmlns:a14="http://schemas.microsoft.com/office/drawing/2010/main" val="0"/>
              </a:ext>
            </a:extLst>
          </a:blip>
          <a:srcRect t="40" b="40"/>
          <a:stretch>
            <a:fillRect/>
          </a:stretch>
        </p:blipFill>
        <p:spPr/>
      </p:pic>
    </p:spTree>
    <p:extLst>
      <p:ext uri="{BB962C8B-B14F-4D97-AF65-F5344CB8AC3E}">
        <p14:creationId xmlns:p14="http://schemas.microsoft.com/office/powerpoint/2010/main" val="3784918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pPr marL="342900" indent="-342900">
              <a:spcBef>
                <a:spcPts val="600"/>
              </a:spcBef>
              <a:buFont typeface="Arial" panose="020B0604020202020204" pitchFamily="34" charset="0"/>
              <a:buChar char="•"/>
            </a:pPr>
            <a:r>
              <a:rPr lang="en-US" sz="2200" dirty="0">
                <a:latin typeface="Arial" panose="020B0604020202020204" pitchFamily="34" charset="0"/>
              </a:rPr>
              <a:t>Do women hold as many leadership roles as men? Or advance as fast as men?</a:t>
            </a:r>
          </a:p>
          <a:p>
            <a:pPr marL="342900" indent="-342900">
              <a:spcBef>
                <a:spcPts val="600"/>
              </a:spcBef>
              <a:buFont typeface="Arial" panose="020B0604020202020204" pitchFamily="34" charset="0"/>
              <a:buChar char="•"/>
            </a:pPr>
            <a:r>
              <a:rPr lang="en-US" sz="2200" dirty="0">
                <a:latin typeface="Arial" panose="020B0604020202020204" pitchFamily="34" charset="0"/>
              </a:rPr>
              <a:t>Do we mirror the diversity of our customer base?</a:t>
            </a:r>
          </a:p>
          <a:p>
            <a:pPr marL="342900" indent="-342900">
              <a:spcBef>
                <a:spcPts val="600"/>
              </a:spcBef>
              <a:buFont typeface="Arial" panose="020B0604020202020204" pitchFamily="34" charset="0"/>
              <a:buChar char="•"/>
            </a:pPr>
            <a:r>
              <a:rPr lang="en-US" sz="2200" dirty="0">
                <a:latin typeface="Arial" panose="020B0604020202020204" pitchFamily="34" charset="0"/>
              </a:rPr>
              <a:t>Make the business case for women and for men</a:t>
            </a:r>
          </a:p>
          <a:p>
            <a:pPr marL="342900" indent="-342900">
              <a:spcBef>
                <a:spcPts val="600"/>
              </a:spcBef>
              <a:buFont typeface="Arial" panose="020B0604020202020204" pitchFamily="34" charset="0"/>
              <a:buChar char="•"/>
            </a:pPr>
            <a:r>
              <a:rPr lang="en-US" sz="2200" dirty="0" smtClean="0">
                <a:latin typeface="Arial" panose="020B0604020202020204" pitchFamily="34" charset="0"/>
              </a:rPr>
              <a:t>This </a:t>
            </a:r>
            <a:r>
              <a:rPr lang="en-US" sz="2200" dirty="0">
                <a:latin typeface="Arial" panose="020B0604020202020204" pitchFamily="34" charset="0"/>
              </a:rPr>
              <a:t>is not about altruism, it’s about business results</a:t>
            </a:r>
          </a:p>
          <a:p>
            <a:pPr marL="342900" indent="-342900">
              <a:spcBef>
                <a:spcPts val="600"/>
              </a:spcBef>
              <a:buFont typeface="Arial" panose="020B0604020202020204" pitchFamily="34" charset="0"/>
              <a:buChar char="•"/>
            </a:pPr>
            <a:r>
              <a:rPr lang="en-US" sz="2200" dirty="0">
                <a:latin typeface="Arial" panose="020B0604020202020204" pitchFamily="34" charset="0"/>
              </a:rPr>
              <a:t>Demonstrate support at the highest levels</a:t>
            </a:r>
          </a:p>
          <a:p>
            <a:pPr marL="342900" indent="-342900">
              <a:spcBef>
                <a:spcPts val="600"/>
              </a:spcBef>
              <a:buFont typeface="Arial" panose="020B0604020202020204" pitchFamily="34" charset="0"/>
              <a:buChar char="•"/>
            </a:pPr>
            <a:r>
              <a:rPr lang="en-US" sz="2200" b="1" dirty="0">
                <a:latin typeface="Arial" panose="020B0604020202020204" pitchFamily="34" charset="0"/>
              </a:rPr>
              <a:t>Do we care?</a:t>
            </a:r>
          </a:p>
          <a:p>
            <a:endParaRPr lang="en-US" dirty="0"/>
          </a:p>
        </p:txBody>
      </p:sp>
      <p:sp>
        <p:nvSpPr>
          <p:cNvPr id="2" name="Title 1"/>
          <p:cNvSpPr>
            <a:spLocks noGrp="1"/>
          </p:cNvSpPr>
          <p:nvPr>
            <p:ph type="title"/>
          </p:nvPr>
        </p:nvSpPr>
        <p:spPr/>
        <p:txBody>
          <a:bodyPr/>
          <a:lstStyle/>
          <a:p>
            <a:r>
              <a:rPr lang="en-US" sz="3600" dirty="0" smtClean="0"/>
              <a:t>Make the </a:t>
            </a:r>
            <a:r>
              <a:rPr lang="en-US" sz="3600" dirty="0" smtClean="0"/>
              <a:t>Business Case</a:t>
            </a:r>
            <a:endParaRPr lang="en-US" sz="3600" dirty="0"/>
          </a:p>
        </p:txBody>
      </p:sp>
      <p:pic>
        <p:nvPicPr>
          <p:cNvPr id="8" name="Picture Placeholder 7"/>
          <p:cNvPicPr>
            <a:picLocks noGrp="1" noChangeAspect="1"/>
          </p:cNvPicPr>
          <p:nvPr>
            <p:ph type="pic" sz="quarter" idx="35"/>
          </p:nvPr>
        </p:nvPicPr>
        <p:blipFill>
          <a:blip r:embed="rId3">
            <a:extLst>
              <a:ext uri="{28A0092B-C50C-407E-A947-70E740481C1C}">
                <a14:useLocalDpi xmlns:a14="http://schemas.microsoft.com/office/drawing/2010/main" val="0"/>
              </a:ext>
            </a:extLst>
          </a:blip>
          <a:srcRect t="40" b="40"/>
          <a:stretch>
            <a:fillRect/>
          </a:stretch>
        </p:blipFill>
        <p:spPr/>
      </p:pic>
    </p:spTree>
    <p:extLst>
      <p:ext uri="{BB962C8B-B14F-4D97-AF65-F5344CB8AC3E}">
        <p14:creationId xmlns:p14="http://schemas.microsoft.com/office/powerpoint/2010/main" val="4280654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pPr marL="457200" indent="-457200">
              <a:buFont typeface="Arial" panose="020B0604020202020204" pitchFamily="34" charset="0"/>
              <a:buChar char="•"/>
            </a:pPr>
            <a:r>
              <a:rPr lang="en-US" sz="2800" dirty="0">
                <a:latin typeface="Arial" panose="020B0604020202020204" pitchFamily="34" charset="0"/>
              </a:rPr>
              <a:t>Define advancement opportunities</a:t>
            </a:r>
          </a:p>
          <a:p>
            <a:pPr marL="457200" indent="-457200">
              <a:buFont typeface="Arial" panose="020B0604020202020204" pitchFamily="34" charset="0"/>
              <a:buChar char="•"/>
            </a:pPr>
            <a:r>
              <a:rPr lang="en-US" sz="2800" dirty="0">
                <a:latin typeface="Arial" panose="020B0604020202020204" pitchFamily="34" charset="0"/>
              </a:rPr>
              <a:t>Identify gaps</a:t>
            </a:r>
          </a:p>
          <a:p>
            <a:pPr marL="457200" indent="-457200">
              <a:buFont typeface="Arial" panose="020B0604020202020204" pitchFamily="34" charset="0"/>
              <a:buChar char="•"/>
            </a:pPr>
            <a:r>
              <a:rPr lang="en-US" sz="2800" dirty="0">
                <a:latin typeface="Arial" panose="020B0604020202020204" pitchFamily="34" charset="0"/>
              </a:rPr>
              <a:t>Assign effective coaches</a:t>
            </a:r>
          </a:p>
          <a:p>
            <a:pPr marL="457200" indent="-457200">
              <a:buFont typeface="Arial" panose="020B0604020202020204" pitchFamily="34" charset="0"/>
              <a:buChar char="•"/>
            </a:pPr>
            <a:r>
              <a:rPr lang="en-US" sz="2800" dirty="0">
                <a:latin typeface="Arial" panose="020B0604020202020204" pitchFamily="34" charset="0"/>
              </a:rPr>
              <a:t>Give meaningful, honest feedback</a:t>
            </a:r>
          </a:p>
        </p:txBody>
      </p:sp>
      <p:sp>
        <p:nvSpPr>
          <p:cNvPr id="2" name="Title 1"/>
          <p:cNvSpPr>
            <a:spLocks noGrp="1"/>
          </p:cNvSpPr>
          <p:nvPr>
            <p:ph type="title"/>
          </p:nvPr>
        </p:nvSpPr>
        <p:spPr/>
        <p:txBody>
          <a:bodyPr/>
          <a:lstStyle/>
          <a:p>
            <a:r>
              <a:rPr lang="en-US" sz="3600" dirty="0" smtClean="0"/>
              <a:t>Develop </a:t>
            </a:r>
            <a:r>
              <a:rPr lang="en-US" sz="3600" dirty="0" smtClean="0"/>
              <a:t>Successful </a:t>
            </a:r>
            <a:r>
              <a:rPr lang="en-US" sz="3600" dirty="0"/>
              <a:t>W</a:t>
            </a:r>
            <a:r>
              <a:rPr lang="en-US" sz="3600" dirty="0" smtClean="0"/>
              <a:t>omen</a:t>
            </a:r>
            <a:endParaRPr lang="en-US" sz="3600" dirty="0"/>
          </a:p>
        </p:txBody>
      </p:sp>
      <p:pic>
        <p:nvPicPr>
          <p:cNvPr id="6" name="Picture Placeholder 5"/>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t="40" b="40"/>
          <a:stretch>
            <a:fillRect/>
          </a:stretch>
        </p:blipFill>
        <p:spPr/>
      </p:pic>
    </p:spTree>
    <p:extLst>
      <p:ext uri="{BB962C8B-B14F-4D97-AF65-F5344CB8AC3E}">
        <p14:creationId xmlns:p14="http://schemas.microsoft.com/office/powerpoint/2010/main" val="1913965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pPr marL="457200" indent="-457200">
              <a:spcBef>
                <a:spcPts val="1200"/>
              </a:spcBef>
              <a:buFont typeface="Arial" panose="020B0604020202020204" pitchFamily="34" charset="0"/>
              <a:buChar char="•"/>
            </a:pPr>
            <a:r>
              <a:rPr lang="en-US" sz="2600" dirty="0">
                <a:latin typeface="Arial" panose="020B0604020202020204" pitchFamily="34" charset="0"/>
              </a:rPr>
              <a:t>Determine what disruptions are necessary to create lasting cultural change</a:t>
            </a:r>
          </a:p>
          <a:p>
            <a:pPr marL="457200" indent="-457200">
              <a:spcBef>
                <a:spcPts val="1200"/>
              </a:spcBef>
              <a:buFont typeface="Arial" panose="020B0604020202020204" pitchFamily="34" charset="0"/>
              <a:buChar char="•"/>
            </a:pPr>
            <a:r>
              <a:rPr lang="en-US" sz="2600" dirty="0">
                <a:latin typeface="Arial" panose="020B0604020202020204" pitchFamily="34" charset="0"/>
              </a:rPr>
              <a:t>Set realistic short, mid, and long-term goals for cultural change</a:t>
            </a:r>
          </a:p>
          <a:p>
            <a:pPr marL="457200" indent="-457200">
              <a:spcBef>
                <a:spcPts val="1200"/>
              </a:spcBef>
              <a:buFont typeface="Arial" panose="020B0604020202020204" pitchFamily="34" charset="0"/>
              <a:buChar char="•"/>
            </a:pPr>
            <a:r>
              <a:rPr lang="en-US" sz="2600" dirty="0">
                <a:latin typeface="Arial" panose="020B0604020202020204" pitchFamily="34" charset="0"/>
              </a:rPr>
              <a:t>And do stuff in the meantime</a:t>
            </a:r>
          </a:p>
          <a:p>
            <a:pPr marL="457200" indent="-457200">
              <a:spcBef>
                <a:spcPts val="1200"/>
              </a:spcBef>
              <a:buFont typeface="Arial" panose="020B0604020202020204" pitchFamily="34" charset="0"/>
              <a:buChar char="•"/>
            </a:pPr>
            <a:r>
              <a:rPr lang="en-US" sz="2600" dirty="0">
                <a:latin typeface="Arial" panose="020B0604020202020204" pitchFamily="34" charset="0"/>
              </a:rPr>
              <a:t>Create resources, programs, and policies to address how to grow &amp; develop women </a:t>
            </a:r>
          </a:p>
          <a:p>
            <a:endParaRPr lang="en-US" dirty="0"/>
          </a:p>
        </p:txBody>
      </p:sp>
      <p:sp>
        <p:nvSpPr>
          <p:cNvPr id="3" name="Title 2"/>
          <p:cNvSpPr>
            <a:spLocks noGrp="1"/>
          </p:cNvSpPr>
          <p:nvPr>
            <p:ph type="title"/>
          </p:nvPr>
        </p:nvSpPr>
        <p:spPr/>
        <p:txBody>
          <a:bodyPr/>
          <a:lstStyle/>
          <a:p>
            <a:r>
              <a:rPr lang="en-US" sz="3600" dirty="0" smtClean="0"/>
              <a:t>Strive for </a:t>
            </a:r>
            <a:r>
              <a:rPr lang="en-US" sz="3600" dirty="0" smtClean="0"/>
              <a:t>Cultural </a:t>
            </a:r>
            <a:r>
              <a:rPr lang="en-US" sz="3600" dirty="0"/>
              <a:t>C</a:t>
            </a:r>
            <a:r>
              <a:rPr lang="en-US" sz="3600" dirty="0" smtClean="0"/>
              <a:t>hange</a:t>
            </a:r>
            <a:endParaRPr lang="en-US" sz="3600" dirty="0"/>
          </a:p>
        </p:txBody>
      </p:sp>
      <p:pic>
        <p:nvPicPr>
          <p:cNvPr id="8" name="Picture Placeholder 7"/>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t="40" b="40"/>
          <a:stretch>
            <a:fillRect/>
          </a:stretch>
        </p:blipFill>
        <p:spPr/>
      </p:pic>
      <p:sp>
        <p:nvSpPr>
          <p:cNvPr id="5" name="Slide Number Placeholder 4"/>
          <p:cNvSpPr>
            <a:spLocks noGrp="1"/>
          </p:cNvSpPr>
          <p:nvPr>
            <p:ph type="sldNum" sz="quarter" idx="4294967295"/>
          </p:nvPr>
        </p:nvSpPr>
        <p:spPr>
          <a:xfrm>
            <a:off x="0" y="6019800"/>
            <a:ext cx="385763" cy="381000"/>
          </a:xfrm>
        </p:spPr>
        <p:txBody>
          <a:bodyPr/>
          <a:lstStyle/>
          <a:p>
            <a:fld id="{D80659BF-CB79-4A8E-8A5E-9707540CF6F7}" type="slidenum">
              <a:rPr lang="en-US" smtClean="0"/>
              <a:pPr/>
              <a:t>8</a:t>
            </a:fld>
            <a:endParaRPr lang="en-US" dirty="0"/>
          </a:p>
        </p:txBody>
      </p:sp>
    </p:spTree>
    <p:extLst>
      <p:ext uri="{BB962C8B-B14F-4D97-AF65-F5344CB8AC3E}">
        <p14:creationId xmlns:p14="http://schemas.microsoft.com/office/powerpoint/2010/main" val="2909508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pPr marL="457200" indent="-457200">
              <a:buFont typeface="Arial" panose="020B0604020202020204" pitchFamily="34" charset="0"/>
              <a:buChar char="•"/>
            </a:pPr>
            <a:r>
              <a:rPr lang="en-US" sz="2600" dirty="0">
                <a:latin typeface="+mn-lt"/>
              </a:rPr>
              <a:t>Do you believe you will actually make better decisions with a diverse team?</a:t>
            </a:r>
          </a:p>
          <a:p>
            <a:pPr marL="457200" indent="-457200">
              <a:buFont typeface="Arial" panose="020B0604020202020204" pitchFamily="34" charset="0"/>
              <a:buChar char="•"/>
            </a:pPr>
            <a:r>
              <a:rPr lang="en-US" sz="2600" dirty="0">
                <a:latin typeface="+mn-lt"/>
              </a:rPr>
              <a:t>(If not, don’t bother…)</a:t>
            </a:r>
          </a:p>
          <a:p>
            <a:pPr marL="457200" indent="-457200">
              <a:buFont typeface="Arial" panose="020B0604020202020204" pitchFamily="34" charset="0"/>
              <a:buChar char="•"/>
            </a:pPr>
            <a:r>
              <a:rPr lang="en-US" sz="2600" dirty="0">
                <a:latin typeface="+mn-lt"/>
              </a:rPr>
              <a:t>Diversity is meaningless without</a:t>
            </a:r>
          </a:p>
          <a:p>
            <a:endParaRPr lang="en-US" dirty="0"/>
          </a:p>
        </p:txBody>
      </p:sp>
      <p:sp>
        <p:nvSpPr>
          <p:cNvPr id="2" name="Title 1"/>
          <p:cNvSpPr>
            <a:spLocks noGrp="1"/>
          </p:cNvSpPr>
          <p:nvPr>
            <p:ph type="title"/>
          </p:nvPr>
        </p:nvSpPr>
        <p:spPr/>
        <p:txBody>
          <a:bodyPr/>
          <a:lstStyle/>
          <a:p>
            <a:r>
              <a:rPr lang="en-US" sz="3600" dirty="0" smtClean="0"/>
              <a:t>Actually </a:t>
            </a:r>
            <a:r>
              <a:rPr lang="en-US" sz="3600" b="1" dirty="0" smtClean="0"/>
              <a:t>Value</a:t>
            </a:r>
            <a:r>
              <a:rPr lang="en-US" sz="3600" dirty="0" smtClean="0"/>
              <a:t> </a:t>
            </a:r>
            <a:r>
              <a:rPr lang="en-US" sz="3600" dirty="0" smtClean="0"/>
              <a:t>Diversity</a:t>
            </a:r>
            <a:endParaRPr lang="en-US" sz="3600" dirty="0"/>
          </a:p>
        </p:txBody>
      </p:sp>
      <p:pic>
        <p:nvPicPr>
          <p:cNvPr id="7" name="Picture Placeholder 6"/>
          <p:cNvPicPr>
            <a:picLocks noGrp="1" noChangeAspect="1"/>
          </p:cNvPicPr>
          <p:nvPr>
            <p:ph type="pic" sz="quarter" idx="35"/>
          </p:nvPr>
        </p:nvPicPr>
        <p:blipFill>
          <a:blip r:embed="rId3">
            <a:extLst>
              <a:ext uri="{28A0092B-C50C-407E-A947-70E740481C1C}">
                <a14:useLocalDpi xmlns:a14="http://schemas.microsoft.com/office/drawing/2010/main" val="0"/>
              </a:ext>
            </a:extLst>
          </a:blip>
          <a:srcRect t="40" b="40"/>
          <a:stretch>
            <a:fillRect/>
          </a:stretch>
        </p:blipFill>
        <p:spPr/>
      </p:pic>
    </p:spTree>
    <p:extLst>
      <p:ext uri="{BB962C8B-B14F-4D97-AF65-F5344CB8AC3E}">
        <p14:creationId xmlns:p14="http://schemas.microsoft.com/office/powerpoint/2010/main" val="284081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A Print PPT">
  <a:themeElements>
    <a:clrScheme name="Custom 7">
      <a:dk1>
        <a:srgbClr val="000000"/>
      </a:dk1>
      <a:lt1>
        <a:srgbClr val="FFFFFF"/>
      </a:lt1>
      <a:dk2>
        <a:srgbClr val="0E3837"/>
      </a:dk2>
      <a:lt2>
        <a:srgbClr val="E5E1DB"/>
      </a:lt2>
      <a:accent1>
        <a:srgbClr val="0E3837"/>
      </a:accent1>
      <a:accent2>
        <a:srgbClr val="A2F434"/>
      </a:accent2>
      <a:accent3>
        <a:srgbClr val="CFC7BA"/>
      </a:accent3>
      <a:accent4>
        <a:srgbClr val="ADCCC6"/>
      </a:accent4>
      <a:accent5>
        <a:srgbClr val="004F50"/>
      </a:accent5>
      <a:accent6>
        <a:srgbClr val="93A5A5"/>
      </a:accent6>
      <a:hlink>
        <a:srgbClr val="004F50"/>
      </a:hlink>
      <a:folHlink>
        <a:srgbClr val="0E3837"/>
      </a:folHlink>
    </a:clrScheme>
    <a:fontScheme name="MA 2017">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solidFill>
            <a:schemeClr val="accent1"/>
          </a:solid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lIns="0" tIns="0" rIns="0" bIns="0" rtlCol="0">
        <a:noAutofit/>
      </a:bodyPr>
      <a:lstStyle>
        <a:defPPr marL="74613" indent="-74613">
          <a:spcAft>
            <a:spcPts val="400"/>
          </a:spcAft>
          <a:buFont typeface="Arial" panose="020B0604020202020204" pitchFamily="34" charset="0"/>
          <a:buChar char="-"/>
          <a:defRPr sz="1000" smtClean="0">
            <a:solidFill>
              <a:srgbClr val="0E3837"/>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MA Print PPT" id="{810AD2ED-FBD2-4B84-917F-1BFF602EE583}" vid="{D7DB55ED-F0A9-4B26-B6CF-6979B9C2D9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roup xmlns="8f031961-b6a2-41a5-863f-d92c53a9b468">
      <Value>20</Value>
    </Group>
    <Doc_x0020_Type_x0020_2 xmlns="8f031961-b6a2-41a5-863f-d92c53a9b468">PowerPoint</Doc_x0020_Type_x0020_2>
    <Doc_x0020_Type xmlns="8f031961-b6a2-41a5-863f-d92c53a9b468">
      <Value>Template</Value>
    </Doc_x0020_Type>
    <Sub_x002d_Topic xmlns="8f031961-b6a2-41a5-863f-d92c53a9b468">
      <Value>PowerPoint</Value>
    </Sub_x002d_Topic>
    <PublishingExpirationDate xmlns="http://schemas.microsoft.com/sharepoint/v3" xsi:nil="true"/>
    <PublishingStartDate xmlns="http://schemas.microsoft.com/sharepoint/v3" xsi:nil="true"/>
    <XYZ xmlns="8f031961-b6a2-41a5-863f-d92c53a9b468" xsi:nil="true"/>
    <Office xmlns="8f031961-b6a2-41a5-863f-d92c53a9b468">
      <Value>23</Value>
    </Offi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8337F265E10745AD2081181A574015" ma:contentTypeVersion="17" ma:contentTypeDescription="Create a new document." ma:contentTypeScope="" ma:versionID="059dd4eda8dd6d579a9e682e8dab291f">
  <xsd:schema xmlns:xsd="http://www.w3.org/2001/XMLSchema" xmlns:xs="http://www.w3.org/2001/XMLSchema" xmlns:p="http://schemas.microsoft.com/office/2006/metadata/properties" xmlns:ns1="http://schemas.microsoft.com/sharepoint/v3" xmlns:ns3="8f031961-b6a2-41a5-863f-d92c53a9b468" targetNamespace="http://schemas.microsoft.com/office/2006/metadata/properties" ma:root="true" ma:fieldsID="276deacbfcf7290bec6e6a0bf40c1f0d" ns1:_="" ns3:_="">
    <xsd:import namespace="http://schemas.microsoft.com/sharepoint/v3"/>
    <xsd:import namespace="8f031961-b6a2-41a5-863f-d92c53a9b468"/>
    <xsd:element name="properties">
      <xsd:complexType>
        <xsd:sequence>
          <xsd:element name="documentManagement">
            <xsd:complexType>
              <xsd:all>
                <xsd:element ref="ns1:PublishingStartDate" minOccurs="0"/>
                <xsd:element ref="ns1:PublishingExpirationDate" minOccurs="0"/>
                <xsd:element ref="ns3:Doc_x0020_Type" minOccurs="0"/>
                <xsd:element ref="ns3:Sub_x002d_Topic" minOccurs="0"/>
                <xsd:element ref="ns3:XYZ" minOccurs="0"/>
                <xsd:element ref="ns3:Group" minOccurs="0"/>
                <xsd:element ref="ns3:Office" minOccurs="0"/>
                <xsd:element ref="ns3:Practice_x003a_Group" minOccurs="0"/>
                <xsd:element ref="ns3:Doc_x0020_Type_x0020_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031961-b6a2-41a5-863f-d92c53a9b468" elementFormDefault="qualified">
    <xsd:import namespace="http://schemas.microsoft.com/office/2006/documentManagement/types"/>
    <xsd:import namespace="http://schemas.microsoft.com/office/infopath/2007/PartnerControls"/>
    <xsd:element name="Doc_x0020_Type" ma:index="11" nillable="true" ma:displayName="Doc Type" ma:description="Document type selection is critical in building views. You may select multiple doc types." ma:internalName="Doc_x0020_Type">
      <xsd:complexType>
        <xsd:complexContent>
          <xsd:extension base="dms:MultiChoice">
            <xsd:sequence>
              <xsd:element name="Value" maxOccurs="unbounded" minOccurs="0" nillable="true">
                <xsd:simpleType>
                  <xsd:restriction base="dms:Choice">
                    <xsd:enumeration value="Business papers"/>
                    <xsd:enumeration value="Collateral-customizable"/>
                    <xsd:enumeration value="Collateral-for digital"/>
                    <xsd:enumeration value="Collateral-for print"/>
                    <xsd:enumeration value="Reference"/>
                    <xsd:enumeration value="Template"/>
                    <xsd:enumeration value="Training materials"/>
                  </xsd:restriction>
                </xsd:simpleType>
              </xsd:element>
            </xsd:sequence>
          </xsd:extension>
        </xsd:complexContent>
      </xsd:complexType>
    </xsd:element>
    <xsd:element name="Sub_x002d_Topic" ma:index="12" nillable="true" ma:displayName="Filter" ma:internalName="Sub_x002d_Topic">
      <xsd:complexType>
        <xsd:complexContent>
          <xsd:extension base="dms:MultiChoice">
            <xsd:sequence>
              <xsd:element name="Value" maxOccurs="unbounded" minOccurs="0" nillable="true">
                <xsd:simpleType>
                  <xsd:restriction base="dms:Choice">
                    <xsd:enumeration value="Advertising"/>
                    <xsd:enumeration value="Brochures"/>
                    <xsd:enumeration value="Events-general"/>
                    <xsd:enumeration value="F/S &amp; Report Templates"/>
                    <xsd:enumeration value="Flyers"/>
                    <xsd:enumeration value="Hidden"/>
                    <xsd:enumeration value="Inserts"/>
                    <xsd:enumeration value="Labels and Memo Templates"/>
                    <xsd:enumeration value="Letterhead"/>
                    <xsd:enumeration value="LinkedIn"/>
                    <xsd:enumeration value="Logos"/>
                    <xsd:enumeration value="Other PPG-Approved Content"/>
                    <xsd:enumeration value="Photos"/>
                    <xsd:enumeration value="PowerPoint"/>
                    <xsd:enumeration value="Tradeshows"/>
                  </xsd:restriction>
                </xsd:simpleType>
              </xsd:element>
            </xsd:sequence>
          </xsd:extension>
        </xsd:complexContent>
      </xsd:complexType>
    </xsd:element>
    <xsd:element name="XYZ" ma:index="13" nillable="true" ma:displayName="Summary" ma:internalName="XYZ">
      <xsd:simpleType>
        <xsd:restriction base="dms:Note">
          <xsd:maxLength value="255"/>
        </xsd:restriction>
      </xsd:simpleType>
    </xsd:element>
    <xsd:element name="Group" ma:index="14" nillable="true" ma:displayName="Practice" ma:list="{790e994c-864a-49cd-b5d7-6ccead3395bd}" ma:internalName="Group" ma:readOnly="false" ma:showField="Title">
      <xsd:complexType>
        <xsd:complexContent>
          <xsd:extension base="dms:MultiChoiceLookup">
            <xsd:sequence>
              <xsd:element name="Value" type="dms:Lookup" maxOccurs="unbounded" minOccurs="0" nillable="true"/>
            </xsd:sequence>
          </xsd:extension>
        </xsd:complexContent>
      </xsd:complexType>
    </xsd:element>
    <xsd:element name="Office" ma:index="15" nillable="true" ma:displayName="Office" ma:list="{8cf16b81-3338-46cf-abf6-d2333a351ee6}" ma:internalName="Office" ma:showField="Title">
      <xsd:complexType>
        <xsd:complexContent>
          <xsd:extension base="dms:MultiChoiceLookup">
            <xsd:sequence>
              <xsd:element name="Value" type="dms:Lookup" maxOccurs="unbounded" minOccurs="0" nillable="true"/>
            </xsd:sequence>
          </xsd:extension>
        </xsd:complexContent>
      </xsd:complexType>
    </xsd:element>
    <xsd:element name="Practice_x003a_Group" ma:index="16" nillable="true" ma:displayName="Practice:Group" ma:list="{790e994c-864a-49cd-b5d7-6ccead3395bd}" ma:internalName="Practice_x003a_Group" ma:readOnly="true" ma:showField="Group_x0020_Test" ma:web="5ce57529-b64c-46fd-97d3-5cc9064d2406">
      <xsd:complexType>
        <xsd:complexContent>
          <xsd:extension base="dms:MultiChoiceLookup">
            <xsd:sequence>
              <xsd:element name="Value" type="dms:Lookup" maxOccurs="unbounded" minOccurs="0" nillable="true"/>
            </xsd:sequence>
          </xsd:extension>
        </xsd:complexContent>
      </xsd:complexType>
    </xsd:element>
    <xsd:element name="Doc_x0020_Type_x0020_2" ma:index="17" nillable="true" ma:displayName="Collateral Type" ma:format="Dropdown" ma:internalName="Doc_x0020_Type_x0020_2">
      <xsd:simpleType>
        <xsd:restriction base="dms:Choice">
          <xsd:enumeration value="Advertising"/>
          <xsd:enumeration value="Brochures"/>
          <xsd:enumeration value="Events"/>
          <xsd:enumeration value="F/S &amp; Report Templates"/>
          <xsd:enumeration value="Flyers"/>
          <xsd:enumeration value="Hidden"/>
          <xsd:enumeration value="Inserts"/>
          <xsd:enumeration value="Labels and Memo Templates"/>
          <xsd:enumeration value="Letterhead"/>
          <xsd:enumeration value="LinkedIn"/>
          <xsd:enumeration value="Logos"/>
          <xsd:enumeration value="Other PPG-Approved Content"/>
          <xsd:enumeration value="Photos"/>
          <xsd:enumeration value="PowerPoint"/>
          <xsd:enumeration value="Tradeshow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B3C865-73F3-45C7-85E9-E3BA299C822C}">
  <ds:schemaRefs>
    <ds:schemaRef ds:uri="http://schemas.microsoft.com/office/2006/metadata/properties"/>
    <ds:schemaRef ds:uri="http://schemas.microsoft.com/sharepoint/v3"/>
    <ds:schemaRef ds:uri="http://schemas.microsoft.com/office/infopath/2007/PartnerControls"/>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8f031961-b6a2-41a5-863f-d92c53a9b468"/>
    <ds:schemaRef ds:uri="http://purl.org/dc/dcmitype/"/>
  </ds:schemaRefs>
</ds:datastoreItem>
</file>

<file path=customXml/itemProps2.xml><?xml version="1.0" encoding="utf-8"?>
<ds:datastoreItem xmlns:ds="http://schemas.openxmlformats.org/officeDocument/2006/customXml" ds:itemID="{95EE81C5-7586-47EE-B5CA-E2B7BEE240C4}">
  <ds:schemaRefs>
    <ds:schemaRef ds:uri="http://schemas.microsoft.com/sharepoint/v3/contenttype/forms"/>
  </ds:schemaRefs>
</ds:datastoreItem>
</file>

<file path=customXml/itemProps3.xml><?xml version="1.0" encoding="utf-8"?>
<ds:datastoreItem xmlns:ds="http://schemas.openxmlformats.org/officeDocument/2006/customXml" ds:itemID="{11741579-37BB-4B26-85B0-13972DC6BD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031961-b6a2-41a5-863f-d92c53a9b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45917</TotalTime>
  <Words>400</Words>
  <Application>Microsoft Office PowerPoint</Application>
  <PresentationFormat>Custom</PresentationFormat>
  <Paragraphs>108</Paragraphs>
  <Slides>14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Georgia</vt:lpstr>
      <vt:lpstr>MA Print PPT</vt:lpstr>
      <vt:lpstr>Creating a Best Place to Work Where Women Thrive</vt:lpstr>
      <vt:lpstr>Why Forum W?</vt:lpstr>
      <vt:lpstr>Mission   Accelerate the firm’s success in attracting, developing, retaining, and advancing talented women.</vt:lpstr>
      <vt:lpstr>Keys to Success</vt:lpstr>
      <vt:lpstr>Understand the REAL Issues</vt:lpstr>
      <vt:lpstr>Make the Business Case</vt:lpstr>
      <vt:lpstr>Develop Successful Women</vt:lpstr>
      <vt:lpstr>Strive for Cultural Change</vt:lpstr>
      <vt:lpstr>Actually Value Diversity</vt:lpstr>
      <vt:lpstr>Measuring Progress</vt:lpstr>
      <vt:lpstr>PowerPoint Presentation</vt:lpstr>
      <vt:lpstr>Best Place to Work</vt:lpstr>
      <vt:lpstr>Keys to Success</vt:lpstr>
      <vt:lpstr>Questions?</vt:lpstr>
    </vt:vector>
  </TitlesOfParts>
  <Company>Moss Adams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SCREEN</dc:title>
  <dc:creator>Laura Fanning</dc:creator>
  <cp:keywords>PPT;Digital;Screen;Display;RGB</cp:keywords>
  <cp:lastModifiedBy>Tricia Bencich</cp:lastModifiedBy>
  <cp:revision>1144</cp:revision>
  <cp:lastPrinted>2018-01-07T22:13:39Z</cp:lastPrinted>
  <dcterms:created xsi:type="dcterms:W3CDTF">2017-05-18T23:04:14Z</dcterms:created>
  <dcterms:modified xsi:type="dcterms:W3CDTF">2019-09-20T17:15:47Z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0x010100918337F265E10745AD2081181A574015</vt:lpwstr>
  </property>
</Properties>
</file>